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9672-7FFB-4D8D-9020-07914C81F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63770-71E4-429E-A82C-B61D8442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F66B6-0BA0-4A1B-9036-8B45B5CE9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135D8-9E49-4CBE-8CC3-83220AF8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1D3AD-BBCF-49C8-AACC-F9A2B365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ACE43-7132-47D9-B392-2AED7979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6E102-6AB3-4C29-AD1D-6B1D49D1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31D6C-8826-4D80-8025-21FFBC924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15EED-2980-495B-8210-B6E2F42C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6F32-A4B4-4922-A791-65788B27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2577D-FF22-4294-98C6-6E98BCBE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1033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蜜雪冰城供应链优势分析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蜜雪冰城供应链现状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蜜雪冰城供应链优势分析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蜜雪冰城供应链挑战与对策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蜜雪冰城供应链未来展望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探讨蜜雪冰城在供应链管理方面的创新和实践，为行业发展提供思路。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分析蜜雪冰城供应链的优势，为企业提供参考和借鉴。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灵活、协同。通过与供应商建立长期合作关系，实现原材料的稳定供应和质量控制；通过先进的物流管理系统，实现产品的快速配送和库存管理；通过与分销商和零售商的紧密合作，实现销售渠道的拓展和市场份额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蜜雪冰城供应链特点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蜜雪冰城供应链现状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蜜雪冰城采用集中化采购策略，通过与大型供应商建立长期合作关系，确保原材料的稳定供应和品质。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公司在全国范围内建立多个分布式仓库，以便更快速地响应各地门店的需求，减少运输时间和成本。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分布式仓储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08" r="18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蜜雪冰城拥有专业的物流配送团队和先进的物流管理系统，确保产品及时、准确地送达各门店。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高效物流配送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29" r="2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供应链合作伙伴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优质供应商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蜜雪冰城与行业内知名的原材料供应商建立长期合作关系，确保原材料的品质和安全。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第三方物流服务提供商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公司与专业的第三方物流服务提供商合作，利用其专业的物流网络和配送能力，提高物流效率和降低成本。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技术合作伙伴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蜜雪冰城积极与技术公司合作，引入先进的供应链管理技术和系统，提升供应链的智能化和自动化水平。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准时配送率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公司注重物流配送的准时性，通过优化配送路线和提高配送效率，实现了较高的准时配送率，提升了客户满意度。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高周转率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蜜雪冰城通过精细化的库存管理和高效的物流配送，实现了较高的库存周转率，降低了库存成本和滞销风险。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蜜雪冰城在供应链各环节实施严格的成本控制措施，包括采购、仓储、物流等方面，有效降低了整体运营成本。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833" r="983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供应链运营数据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蜜雪冰城供应链优势分析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蜜雪冰城采用集中采购模式，通过与供应商建立长期合作关系，确保原材料的稳定供应和品质。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公司运用先进的库存管理技术，实时监控库存水平，避免库存积压和浪费，确保原材料的新鲜度和品质。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采购与库存管理优势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高效配送网络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蜜雪冰城建立了完善的物流配送网络，通过优化配送路线和运输方式，提高配送效率，确保产品及时送达消费者手中。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针对冷饮产品的特性，蜜雪冰城在物流配送过程中实行严格的温度控制，确保产品品质不受影响。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7" r="1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公司采用先进的供应链信息化管理系统，实现供应链各环节的无缝对接和实时数据共享，提高决策效率和准确性。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蜜雪冰城积极运用大数据、人工智能等先进技术，对供应链进行智能化升级，提高供应链的响应速度和灵活性。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信息化与智能化优势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https://d.book118.com/435101033310011103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2024-09-13T07:24:19.280</cp:lastPrinted>
  <dcterms:created xsi:type="dcterms:W3CDTF">2024-09-12T23:24:19Z</dcterms:created>
  <dcterms:modified xsi:type="dcterms:W3CDTF">2024-09-12T23:24:21Z</dcterms:modified>
</cp:coreProperties>
</file>