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5D7B2-65E3-40EF-B161-FFBF8283E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86845-EBD6-4AF8-90D4-F1107880A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C5B20-8511-4E0B-AB2A-6860578C2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E35D7-4EBF-4D90-80B8-0F8760CDB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3AE0CE-3ED0-4B15-BFEC-A12EA0E75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4C5B62-8D6C-468A-806B-2F6FEFD76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E6B310-D821-475F-92B6-253CA8717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24D99-B1DC-449A-8A07-1E76A8BE9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94878-BCBB-4D1D-90DF-EFB2EA563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E506D-4AD3-457D-AECA-012E16F1E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97FA6-DAC8-44A8-AB22-43B94BA76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10203414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产后出血护理病例讨论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产后出血原因分析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护理效果评估与反馈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068049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患者姓名：张女士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049668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年龄：32岁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36174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孕周：38周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170011" y="446995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分娩方式：自然分娩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61695" y="446995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产程情况：产程进展顺利，无异常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产后出血量：500ml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治疗经过：立即按摩子宫、使用缩宫素、输血等措施，控制出血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出血原因：子宫收缩乏力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护理措施：监测生命体征、观察出血情况、及时处理并发症等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产后出血原因分析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81" b="2578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46" b="3574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子宫收缩乏力可能与产程延长、子宫过度膨胀、子宫肌纤维变性或子宫肌水肿等因素有关。这些因素导致子宫肌肉无法正常收缩，从而引发产后出血。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子宫收缩乏力是产后出血的常见原因之一，由于子宫肌肉收缩不良，无法有效压迫血管止血，导致产后大量出血。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子宫收缩乏力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4774" r="14774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胎盘因素也是产后出血的重要原因之一，包括胎盘滞留、胎盘植入和胎盘部分残留等。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胎盘滞留或植入可能导致子宫无法正常收缩，胎盘部分残留则可能引起子宫收缩不良或感染，这些情况都可能导致产后出血。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胎盘因素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软产道损伤是产后出血的常见原因之一，包括会阴、阴道和宫颈等部位的撕裂伤。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软产道损伤可能是由于分娩过程中胎儿过大、急产、产道扩张不充分或会阴保护不当等因素造成。这些损伤可能引发产后出血，需要立即缝合止血。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软产道损伤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凝血功能障碍是产后出血的罕见原因之一，由于血液凝固障碍，导致无法有效止血。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凝血功能障碍可能与遗传性疾病、肝脏疾病、血小板减少症或药物使用等因素有关。这种情况需要及时治疗，以防止产后出血加重。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凝血功能障碍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护理过程与措施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https://d.book118.com/435102034143011101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2024-09-09T22:51:11.580</cp:lastPrinted>
  <dcterms:created xsi:type="dcterms:W3CDTF">2024-09-09T14:51:11Z</dcterms:created>
  <dcterms:modified xsi:type="dcterms:W3CDTF">2024-09-09T14:51:13Z</dcterms:modified>
</cp:coreProperties>
</file>