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D71BF-13FA-4931-A707-9F8CBC829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2C634-9236-484B-8382-FE1CB4AB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2188B-7429-4475-9B53-7CF8F33FC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DF52C-1900-4E43-A1A1-4F922F5B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B98DE-44B3-49A8-AC18-4576E4FC4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C2BBC-E216-4F07-8BC0-AF158944A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07848-A32D-47E9-BFE6-4278B19C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606E7-6D8E-4D9D-99E1-13ADC2CE6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A3358-0E09-451A-AC98-09E397F61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7AC3D-C054-4F43-A378-A3C747D7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DEF0C-D0F6-4449-A67D-E77C3B9F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03123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《考纲》修订解读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考纲修订背景与意义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修订内容解读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修订特点分析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备考建议与策略调整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案例分析：如何应对新考纲变化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考纲修订背景与意义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随着教育改革的深入推进，考试评价制度也需要不断完善，以适应新的教育理念和教学方法。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教育改革需求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社会对人才的需求不断变化，考试内容需要与时俱进，更好地反映社会对人才的要求。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社会人才需求变化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考生能力的发展是多元化的，考试内容需要更加全面、科学地评价考生的能力和素质。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考生能力发展需求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修订背景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完善考试评价制度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修订考纲可以进一步完善考试评价制度，提高考试的公平性、科学性和有效性。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促进教育教学改革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修订考纲可以引导教育教学改革的方向，推动学校更加注重学生能力和素质的培养。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适应社会发展需求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修订考纲可以使考试内容更加贴近社会发展需求，提高人才选拔的针对性和实效性。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修订意义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修订过程及参与人员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修订过程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考纲修订通常包括前期调研、专家论证、征求意见、修改完善等步骤，以确保修订的科学性和合理性。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参与人员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考纲修订的参与人员通常包括教育部门官员、学科专家、学校教师、学生代表等，以确保修订的全面性和代表性。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修订内容解读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VS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对原有考纲进行整体梳理，合并重复内容，删除过时考点，使结构更加清晰合理。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内容优化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根据学科发展和教学需求，对部分内容进行优化更新，更加贴近实际教学和考试要求。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结构调整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整体结构调整与优化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新增知识点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结合学科前沿动态和教学大纲要求，适当增加新的知识点和考点，以拓展考生知识面和视野。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删除过时知识点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对于已经过时或不再适用的知识点进行删除，减轻考生备考负担。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更新知识点表述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对部分知识点的表述进行更新和完善，使其更加准确、规范。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知识点增减与更新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题型变化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根据考试目的和考生实际情况，对部分题型进行调整和完善，如增加案例分析、论述等题型。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分值变化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对各类题型的分值进行重新分配，以更好地体现考试的重点和难点。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难度变化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整体难度适中，更加注重考查考生的综合素质和应用能力，减少死记硬背的内容。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题型、分值及难度变化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修订特点分析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新修订的《考纲》更加注重对学生核心素养的考查，包括但不限于批判性思维、创新能力、合作与交流能力等。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强调核心素养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修订后的《考纲》明确了对学生的关键能力进行考查，如信息处理能力、问题解决能力、自主学习能力等。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关键能力考查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突出核心素养和关键能力考查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跨学科整合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新修订的《考纲》强调不同学科之间的整合，鼓励学生运用多学科知识解决问题。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综合性应用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修订后的《考纲》更加注重对学生综合运用知识的能力进行考查，要求学生能够将所学知识应用到实际情境中。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强化跨学科整合和综合性应用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https://d.book118.com/435103123011011101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2024-09-09T06:02:03.402</cp:lastPrinted>
  <dcterms:created xsi:type="dcterms:W3CDTF">2024-09-08T22:02:03Z</dcterms:created>
  <dcterms:modified xsi:type="dcterms:W3CDTF">2024-09-08T22:02:05Z</dcterms:modified>
</cp:coreProperties>
</file>