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4D4F-DBF9-4096-9D9E-B43D9A96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E9C1-F751-46C7-94EC-EB4DE56F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C1B77-B305-4F59-ABB8-7CEEBFD0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DD860-C553-47FC-9BDB-09D5DD07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D39DB-15B9-44F0-926C-52B80A3E9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1D178-FA9B-459B-B06D-B55F5579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59376-97BF-498A-8349-F5E141D7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1EDE1-39E4-4C8D-8A8A-4EEBCAD0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1805B-A80A-4D89-A849-0549A9A5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9D2BC-6733-4A18-870F-8B022AF6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7ADB4-604D-486A-9E08-F0ABF47D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3144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理财营销措施分析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理财营销概述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理财营销是指金融机构通过各种渠道和方式，向目标客户推广和销售理财产品和服务，以实现客户财富增值和机构盈利目标的过程。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理财营销涵盖了银行、证券、保险、信托等多个金融领域，其核心是满足客户需求，提供专业的财富管理方案。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26" r="269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随着经济的发展和人们财富的积累，客户对理财的需求日益增长。理财营销有助于满足客户需求，提供专业的理财建议和服务。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理财营销是金融机构提升品牌形象、增强客户黏性、拓展市场份额的重要手段，有助于提升机构的竞争力和盈利能力。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提升机构竞争力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5" r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早期的理财营销主要依靠线下渠道，如银行网点、证券营业部等。随着互联网技术的发展，线上理财营销逐渐兴起。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未来，随着金融科技的进步和客户需求的多样化，理财营销将更加注重个性化、智能化和综合化，金融机构将更加注重与客户的互动和沟通，提供更加贴心、专业的服务。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理财营销策略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根据客户的不同需求和风险承受能力，提供多种理财产品组合，满足客户的多元化需求。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明确理财产品的目标客户群体，根据客户需求和偏好，提供符合其需求的理财产品。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通过创新产品设计、增加附加值等方式，使产品在市场上具有独特性和竞争优势。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根据产品的成本和预期利润，制定合理的价格策略，确保产品盈利。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根据市场竞争对手的价格情况，制定有竞争力的价格策略，提高市场份额。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根据客户对产品价值的认知和需求，制定符合客户心理预期的价格策略。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利用互联网和移动终端等线上平台，提供便捷的理财产品销售和服务渠道。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通过银行、证券公司等实体网点，提供面对面的理财产品销售和服务。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将线上和线下渠道进行整合，实现线上线下的有机融合，提高客户体验和满意度。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通过折扣、赠品等方式，吸引客户购买理财产品。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建立会员制度，提供积分兑换、优惠折扣等福利，增加客户粘性和忠诚度。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通过举办公关活动、媒体宣传等方式，提高品牌知名度和美誉度，吸引潜在客户。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理财营销手段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通过在电视媒体上播放广告，向广大观众传递理财产品信息。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利用互联网平台，通过各种形式的广告向目标客户推广理财产品。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在各类报纸、杂志上发布理财产品广告，吸引特定读者群体。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报纸、杂志广告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在公共场所、交通工具等地方设置广告牌、灯箱等，吸引过往人群的注意力。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https://d.book118.com/435103144332011122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2024-09-26T14:15:32.002</cp:lastPrinted>
  <dcterms:created xsi:type="dcterms:W3CDTF">2024-09-26T06:15:32Z</dcterms:created>
  <dcterms:modified xsi:type="dcterms:W3CDTF">2024-09-26T06:15:33Z</dcterms:modified>
</cp:coreProperties>
</file>