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1563E7-8BF2-4C65-8780-35BB1D2B4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FE948-AEB2-4116-B3AE-BF833291F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DB120C-6FA2-4AF9-A26A-444CAF015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62A4E2-1D81-49E0-9224-C5C22CEEC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9C34A6-6719-4DB4-95EF-B39F51879B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DFF78B-8BC7-4083-B269-93C4BFDD33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468A64-FDF9-4DA2-9910-A674CA778F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A20C79-E0FD-4C84-96F7-E662CD3DD6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931B0D-0A79-4059-9786-0373AFF0D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41603-CFB3-45BC-B980-3583C3BAA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959824-9D2A-4A6F-AACD-EEBE26327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11012334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全国交通安全日校园教育课件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校园交通安全概述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校园交通安全法规与制度</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校园交通安全风险与隐患</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校园交通安全教育与宣传</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校园交通安全管理与措施</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校园交通安全事故处理与预防</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校园交通安全概述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48" r="1464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设立交通安全日的目的是为了提高全民对交通安全的认识和重视程度，减少交通事故的发生。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提高全民交通安全意识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随着交通工具的普及和道路交通的日益繁忙，交通安全问题日益严峻，需要全社会共同关注和应对。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应对日益严峻的交通安全形势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通过交通安全日的宣传和教育活动，推广交通安全文化，营造文明、安全的出行环境。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推广交通安全文化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交通安全日的意义与背景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039" b="203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556" b="2855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校园交通安全现状及挑战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学生交通安全意识薄弱</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部分学生缺乏交通安全意识，容易在道路上发生危险行为。</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校园周边交通环境复杂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校园周边道路车流量大、车速快，给学生出行带来安全隐患。</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校园内交通管理不到位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一些学校对校园内交通管理不够重视，存在车辆乱停乱放、超速行驶等问题。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通过校园交通安全教育，培养学生的交通安全意识，让他们养成遵守交通规则的好习惯。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培养学生安全意识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135" r="1313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提高自我保护能力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营造安全校园环境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083" b="2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教育学生如何在道路上保护自己，避免交通事故的发生。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加强校园交通安全教育，有助于营造安全、和谐的校园环境，保障学生的健康成长。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校园交通安全教育的重要性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校园交通安全法规与制度</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《中华人民共和国道路交通安全法》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规定了道路交通安全管理的基本原则、制度和措施，明确了政府及有关部门的职责，强化了道路交通安全管理手段。</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《中华人民共和国道路交通安全法实施条例》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对道路交通安全法的具体实施作出了详细规定，包括车辆和驾驶人管理、道路通行条件、道路通行规定、交通事故处理等方面。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其他相关法规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包括《校车安全管理条例》、《道路交通安全违法行为处理程序规定》等，针对校园交通安全方面制定了更为细致的管理措施和规定。</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国家交通安全法规概述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4292" b="14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校园交通安全检查制度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定期对校园内的交通设施、车辆等进行检查，及时发现并消除安全隐患。</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校园交通安全管理规定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明确校园内车辆行驶、停放、道路使用等方面的具体规定，确保校园内交通有序、安全。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校园交通安全教育制度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规定学校应定期开展交通安全教育活动，提高学生的交通安全意识和自我保护能力。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校园交通安全管理制度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学校交通安全责任制</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明确学校作为校园交通安全管理的主体，应建立健全交通安全管理制度，加强对学生和教职工的交通安全教育和管理。</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教职工交通安全责任制</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教职工应自觉遵守交通安全法规，积极参与校园交通安全管理工作，共同维护校园交通安全。</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学生交通安全责任制</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学生应自觉遵守交通安全法规和学校交通安全管理规定，增强自我保护意识，做到文明出行、安全出行。同时，学生还应积极参与校园交通安全宣传和教育活动，为营造安全、和谐的校园环境贡献自己的力量。</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校园交通安全责任制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校园交通安全风险与隐患</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校园道路设计不合理，存在视线盲区，易导致交通事故。</a:t>
            </a:r>
          </a:p>
        </p:txBody>
      </p:sp>
      <p:pic>
        <p:nvPicPr>
          <p:cNvPr id="4" name="Picture 4"/>
          <p:cNvPicPr>
            <a:picLocks noChangeAspect="1"/>
          </p:cNvPicPr>
          <p:nvPr/>
        </p:nvPicPr>
        <p:blipFill>
          <a:blip r:embed="rId2"/>
          <a:srcRect l="13542" r="1354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道路狭窄、弯曲</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校园内车辆行驶速度过快，容易引发交通事故，威胁学生安全。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车速过快</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校园内停车混乱，随意占道、堵塞交通，增加交通事故风险。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停车不规范</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校园内交通事故风险点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部分学生缺乏交通安全知识，过马路不注意观察、闯红灯等行为时有发生。</a:t>
            </a:r>
          </a:p>
        </p:txBody>
      </p:sp>
      <p:pic>
        <p:nvPicPr>
          <p:cNvPr id="6" name="Picture 6"/>
          <p:cNvPicPr>
            <a:picLocks noChangeAspect="1"/>
          </p:cNvPicPr>
          <p:nvPr/>
        </p:nvPicPr>
        <p:blipFill>
          <a:blip r:embed="rId2"/>
          <a:srcRect l="15833" r="15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交通安全意识淡薄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学生骑自行车、电动车等交通工具时，存在超速、载人、不戴头盔等违规行为。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骑行安全不规范</a:t>
            </a:r>
          </a:p>
        </p:txBody>
      </p:sp>
      <p:pic>
        <p:nvPicPr>
          <p:cNvPr id="10" name="Picture 10"/>
          <p:cNvPicPr>
            <a:picLocks noChangeAspect="1"/>
          </p:cNvPicPr>
          <p:nvPr/>
        </p:nvPicPr>
        <p:blipFill>
          <a:blip r:embed="rId3"/>
          <a:srcRect l="8792" r="8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75" r="1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部分学生选择乘坐无营运资质的黑车，存在极大安全隐患。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乘坐黑车现象普遍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学生出行安全隐患分析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缺少交通安全设施</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部分校园周边道路缺乏必要的交通安全设施，如红绿灯、斑马线、护栏等。</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周边交通违法行为多发</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校园周边存在大量交通违法行为，如超速、逆行、酒驾等，严重威胁学生安全。</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周边道路状况复杂</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校园周边道路车流量大、车速快，且存在大量非机动车和行人混行现象。</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0451" r="10451"/>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校园周边交通安全环境评估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校园交通安全教育与宣传</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https://d.book118.com/435110123340011104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2024-09-14T22:37:20.009</cp:lastPrinted>
  <dcterms:created xsi:type="dcterms:W3CDTF">2024-09-14T14:37:20Z</dcterms:created>
  <dcterms:modified xsi:type="dcterms:W3CDTF">2024-09-14T14:37:22Z</dcterms:modified>
</cp:coreProperties>
</file>