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450745-1C26-4063-AB32-AD49ACB7C44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EF5AC-F61C-430C-9EBE-02DA8A79D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A11F5-E953-45CA-983F-041D5393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A7CE-1661-44F9-AE4C-9A7D459F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0D91C-6471-4C5D-9A9C-4B5E9750B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B8316-A383-41C7-B53C-013C38F25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C879B8-9332-436B-99C4-91C22BA2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B2D757-2953-4D3D-9AD3-E94E4AC0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9DB4F-36AA-4AC5-995F-671F5515A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950C5-19F7-436D-9DD9-0FCBD5EEB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300BA-EFD9-4FEF-B93D-F1BDFB06E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90747-B1BA-479E-A1D4-2A2260884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2AF7A93-3399-4322-89EA-ABC252D93B6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84CCC4-ECB0-4C19-8AC7-927EB721FC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12023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培养领导者的危机处理与领导决策能力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危机处理能力的培养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领导决策能力的培养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战略危机处理与领导决策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领导者个人素养的提升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研究背景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现代社会中，危机处理和领导决策能力对于培养领导者至关重要。危机处理能力不仅仅是解决问题，更是一种领导者的素养。领导决策能力决定了组织的发展方向和成败。在应对挑战和改变的当下，这些能力显得尤为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危机处理与领导决策能力有助于组织抵御风险，提高应对危机的能力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提高组织抗风险能力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良好的危机处理和领导决策能力有助于领导者赢得更多信任和支持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形象塑造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危机处理和领导决策是领导者必备的核心素养，是其职业发展的重要组成部分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核心素养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分析危机处理与领导决策能力的重要性，探寻其对组织发展的关键作用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提出实用的提升危机处理和领导决策能力的方法与策略，为领导者的成长提供指导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深入分析影响危机处理和领导决策的关键因素，寻找提升路径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个案分析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分析具体案例，挖掘成功或失败的经验与教训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通过问卷获取大众对危机处理与领导决策能力的认知与需求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实地考察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深入实地了解不同环境下的危机处理与领导决策情况，探索特定解决方案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梳理危机处理与领导决策领域的研究现状，提炼经验教训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当今变幻莫测的社会中，领导者的危机处理与领导决策能力是其成功的关键。不仅要具备理论知识，更需要灵活应对挑战的能力。希望通过本研究，可以为培养未来领导者提供一些建议和指导，使其在危机中保持冷静、果断，带领团队走向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危机处理能力的培养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危机处理的定义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危机处理是指在突发事件发生时，有效地应对、解决和控制危机，避免危机给组织带来严重负面影响。危机处理的特点包括紧急性、不确定性和较高的压力，对于任何组织来说都至关重要。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培养危机处理能力的方法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预警机制的建立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锻炼实战应对能力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危机处理模拟训练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有效沟通与协调能力的提升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培养风险意识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领导层次的风险意识培养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以用户安全为优先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Airbnb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的危机处理实践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重塑企业形象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菲亚特克莱斯勒的危机处理策略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信息泄露的应对方式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索尼公司的危机处理教训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分析失败案例的教训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信息不透明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缺乏危机意识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应对迟缓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总结成功经验，提炼可借鉴之处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建立危机处理团队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探讨成功案例的共同点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公开透明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从细节处做起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重视危机处理能力的培养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吸取教训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借鉴成功案例的经验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跟上时代步伐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持续学习与提升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领导决策能力的培养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领导决策的概念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领导决策是指领导者在面对不同情况时做出的选择和决断。其特点包括需要承担责任、需要接受风险、需要综合分析和判断。在组织中，领导决策扮演着引领和指导的角色，对组织的发展至关重要。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培养领导决策能力的方法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建立群体决策机制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鼓励创新与实践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独立决策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培养独立思考与判断能力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成功领导者的决策案例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苹果创新决策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乔布斯的决策风格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亚马逊战略决策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杰夫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贝索斯的决策之道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阿里巴巴商业模式决策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马云的颠覆性决策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智慧决策的关键要素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慧决策的关键要素包括情商在决策中的作用、时间管理与优先级排序、决策与执行的衔接。情商能帮助领导者更好地理解他人的情绪和需要，从而做出更符合全员利益的决策。时间管理和执行衔接则是确保决策得以顺利实施的重要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设定优先级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避免拖延行为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建立明确执行计划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监督落实情况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智慧决策的关键要素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情商的作用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帮助理解员工情绪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https://d.book118.com/435112023013011130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培养领导者的危机处理与领导决策能力</vt:lpstr>
      <vt:lpstr>目录</vt:lpstr>
      <vt:lpstr>第1章 引言</vt:lpstr>
      <vt:lpstr> </vt:lpstr>
      <vt:lpstr>研究意义</vt:lpstr>
      <vt:lpstr>研究目的</vt:lpstr>
      <vt:lpstr>研究方法</vt:lpstr>
      <vt:lpstr>总结</vt:lpstr>
      <vt:lpstr>第2章 危机处理能力的培养</vt:lpstr>
      <vt:lpstr> </vt:lpstr>
      <vt:lpstr>培养危机处理能力的方法</vt:lpstr>
      <vt:lpstr>成功案例分析</vt:lpstr>
      <vt:lpstr>案例分析讨论</vt:lpstr>
      <vt:lpstr>总结</vt:lpstr>
      <vt:lpstr>第3章 领导决策能力的培养</vt:lpstr>
      <vt:lpstr> </vt:lpstr>
      <vt:lpstr>培养领导决策能力的方法</vt:lpstr>
      <vt:lpstr>成功领导者的决策案例</vt:lpstr>
      <vt:lpstr> </vt:lpstr>
      <vt:lpstr>智慧决策的关键要素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2024-09-29T14:08:20.793</cp:lastPrinted>
  <dcterms:created xsi:type="dcterms:W3CDTF">2024-09-29T06:08:20Z</dcterms:created>
  <dcterms:modified xsi:type="dcterms:W3CDTF">2024-09-29T06:08:22Z</dcterms:modified>
</cp:coreProperties>
</file>