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11C62-1E9E-4FD3-B01D-EF93FF36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DE826-789E-4231-AB70-3998AE53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FA440-3038-4C66-9459-68962F59F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55EA6-A086-40D7-BD61-4E24CD7A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6837BE-8221-41D7-8593-9FC2F6578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622EE-E049-4256-872E-DA26E0B2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05295-C0C3-47A9-8CFF-455D953E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0E35E-32FD-443C-BB41-40540D56A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68985-E358-4E7B-B482-43BC66EA1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514C3-A617-4679-9CCA-0C0FF350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4F1E9-23BF-4B56-A622-10FBFECC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13223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隐函数的基本概念与性质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隐函数定义及背景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隐函数存在定理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隐函数求解方法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隐函数的应用举例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隐函数定义及背景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9" b="4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隐函数是一种不直接表示出因变量与自变量之间关系的函数形式，通常表达为 $F(x, y) = 0$，其中 $x$ 和 $y$ 是变量，$F$ 是关于 $x$ 和 $y$ 的函数。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在隐函数中，因变量 $y$ 不是自变量 $x$ 的显式函数，而是隐含在方程中，需要通过方程求解得到。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 $y$ 可以表示为自变量 $x$ 的函数形式，即 $y = f(x)$。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显式函数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 $y$ 不能直接表示为自变量 $x$ 的函数形式，而是隐含在方程 $F(x, y) = 0$ 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隐式函数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显式函数可以直接通过表达式求出因变量的值，而隐式函数需要解方程才能求出因变量的值。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显式函数与隐式函数对比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工程和科学计算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在解决一些实际问题时，往往不能直接得到显式函数表达式，而需要通过实验或观测数据建立隐函数关系式。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经济和金融领域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在经济和金融领域中，很多经济指标和变量之间的关系是隐含的，需要通过建立隐函数模型进行分析和预测。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在计算机图形学中，隐式曲面表示方法是一种常用的三维形状表示方法，可以通过隐函数来描述曲面的形状和性质。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隐函数存在定理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函数$F(x,y)$在点$P(x_0,y_0)$的某一邻域内连续。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函数$F(x,y)$在点$P(x_0,y_0)$处对$x$和$y$的偏导数存在。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偏导数存在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函数$F(x,y)$在点$P(x_0,y_0)$处对$y$的偏导数$F_y(x_0,y_0) neq 0$。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偏导数不为零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隐函数存在条件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如果函数$F(x,y)$在点$P(x_0,y_0)$满足隐函数存在条件，那么在点$P$的某邻域内，方程$F(x,y)=0$能唯一确定一个单值连续且具有连续导数的函数$y=f(x)$。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局部存在性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如果函数$F(x,y)$在点$P(x_0,y_0)$的邻域内可微，那么由隐函数定理确定的函数$y=f(x)$在该邻域内也可微，并且其导数可由公式$frac{dy}{dx} = -frac{F_x}{F_y}$求出。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可微性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隐函数定理内容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应用中值定理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利用中值定理，可以证明在点$P$的某邻域内，方程$Phi(x,y) = 0$能唯一确定一个单值连续且具有连续导数的函数$y=f(x)$。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求导计算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通过对隐函数方程两边求导，可以得到$frac{dy}{dx} = -frac{F_x}{F_y}$，从而证明了隐函数的可微性。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构造辅助函数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为了证明隐函数定理，可以构造一个辅助函数$Phi(x,y) = F(x,y) - F(x_0,y_0)$，并考虑其在点$P(x_0,y_0)$的性质。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隐函数定理证明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隐函数在其定义域内是连续的。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如果隐函数的定义域是一个区间，那么在该区间上隐函数是连续的。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隐函数的连续性可以通过其显化表达式或者参数方程进行验证。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可微性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如果隐函数在某一点处可微，那么它在该点处的切线斜率存在。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隐函数的可微性可以通过求导法则进行验证，如果其导数存在且连续，则隐函数在该点处可微。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隐函数的可微性与其显化表达式的可微性密切相关。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https://d.book118.com/435113223201011102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2024-09-11T11:50:41.852</cp:lastPrinted>
  <dcterms:created xsi:type="dcterms:W3CDTF">2024-09-11T03:50:41Z</dcterms:created>
  <dcterms:modified xsi:type="dcterms:W3CDTF">2024-09-11T03:50:44Z</dcterms:modified>
</cp:coreProperties>
</file>