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30941-FEE0-4B70-A9B6-6F6989F4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BDFB1-FCBB-46A6-8C79-61325B13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3477C-7DE6-45F0-B458-3B3008D2F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CBFB3-6F90-4305-BE8A-ABB334F3C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062816-E93E-46D5-9DF0-B2EE2153F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0B871-06AF-4FB5-9939-7D26879D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8C2866-2D22-46C7-BB51-37DD692FA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91479-1C06-4E12-AC3F-85B1779DC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7B1AB-8793-4101-A008-DEB4755F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11DEB-7051-4C36-A58D-C87B7BD42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AEBBFA-9302-4CBE-AE8D-1E6058D81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1140132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小学生心理健康培养策略研究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培养策略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实践案例分享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随着社会的发展和科技的进步，小学生的成长环境日益复杂，心理健康问题逐渐凸显。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学校教育不足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部分家庭在教育孩子的过程中，过于注重学习成绩，忽略了孩子的心理健康和情感需求。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学校在心理健康教育方面存在一定程度的缺失，缺乏专业的心理健康教育和心理辅导。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本研究旨在探讨小学生心理健康培养的有效策略，为学校和家庭提供可操作性的建议，以促进小学生的心理健康发展。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研究小学生心理健康培养策略，有助于提高小学生的心理素质，培养其积极乐观的心态和良好的社会适应能力，促进其全面健康成长。同时，研究结果可以为学校和家庭提供有益的参考，推动心理健康教育的发展和完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情绪波动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自尊心受挫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7299" r="172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095" r="10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由于学业负担过重，小学生常常面临学习压力，表现为焦虑、厌学等情绪。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小学生与同学、老师和家长之间的沟通可能存在障碍，导致孤独感、社交焦虑等问题。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小学生处于情感发展阶段，情绪波动较大，易出现易怒、抑郁等情况。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在学业、家庭和同伴关系等方面遇到的挫折，可能使小学生的自尊心受到打击。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86" r="17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家庭氛围、父母的教育方式和期望等对小学生的心理健康有显著影响。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学校的教育理念、师生关系、同伴关系等对小学生的心理健康也有重要影响。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社会舆论、媒体信息等对小学生的心理健康产生潜移默化的影响。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小学生的生理发展特点，如荷尔蒙变化、大脑发育等，也会对其心理健康产生影响。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生理因素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家庭是孩子成长的第一个课堂，家庭环境的优化对于小学生心理健康的培养至关重要。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建立沟通渠道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培养独立自主能力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家长应努力营造和谐、温馨的家庭氛围，让孩子在关爱和陪伴中成长。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家长应与孩子建立良好的沟通渠道，关注孩子的内心世界，倾听他们的想法和感受。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家长应适当放手，培养孩子的独立自主能力，让他们在实践中学习和成长。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家庭环境优化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https://d.book118.com/435114013212011120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2024-09-23T02:56:23.660</cp:lastPrinted>
  <dcterms:created xsi:type="dcterms:W3CDTF">2024-09-22T18:56:23Z</dcterms:created>
  <dcterms:modified xsi:type="dcterms:W3CDTF">2024-09-22T18:56:25Z</dcterms:modified>
</cp:coreProperties>
</file>