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EF9DC5-AC7E-48F5-8449-EF96B804A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58DE24-4957-45B8-8F85-A4869C779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E55B2D-DA33-435D-9D2C-CC73F8252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A203B2-4782-4BA1-89B7-D89BFF59F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188C9C-01A6-445A-8D37-D62A7AAE7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FAD468-6D7D-4BC8-A5AE-A40EB2807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08099B-2181-48B2-987F-3FFBC4324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A0E9E8-DBF2-431A-A7EB-65F02470F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BE9AFB-9726-4482-ABC7-38EA777B1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7C0173-F270-4045-8B4A-C3611B8F1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AB334E-9769-44EB-A66C-79AC518E0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12103030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30185" y="4170682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公司费用报销管理制度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费用报销管理制度概述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费用报销制度的具体规定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特殊情况处理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监督与执行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确保公司财务的透明度和准确性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规范员工费用报销行为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2" b="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降低公司财务风险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583" b="7583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提高员工工作效率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避免不必要的财务纠纷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确保公司资金安全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费用报销管理制度的重要性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费用报销管理制度概述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费用报销流程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财务部门复核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财务部门对费用报销申请进行复核，包括核对发票、凭证等，确保费用报销的合规性和准确性。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部门主管审核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部门主管需对员工提交的费用报销申请进行审核，确保费用发生的合理性和真实性。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员工提交费用报销申请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员工在完成公司安排的工作任务后，需及时提交费用报销申请，并附上相关发票和凭证。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领导审批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费用报销申请经部门主管和财务部门审核后，需提交给相关领导审批，领导根据公司的报销制度和实际情况进行审批。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费用报销支付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经过审批后，财务部门需及时将报销款项支付给员工，确保员工得到应有的补偿。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员工因公出差所产生的交通费用，需按照公司规定的标准进行报销，如火车、汽车、飞机等。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交通费用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员工因公出差所产生的住宿费用，需按照公司规定的标准进行报销，如酒店、旅馆等。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住宿费用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员工因公出差所产生的餐饮费用，需按照公司规定的标准进行报销，如餐费、饮料等。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餐饮费用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除上述费用外，员工因公所产生的其他合理费用，如邮寄费、通讯费等，也需按照公司规定的标准进行报销。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其他费用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费用报销标准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https://d.book118.com/435121030301011123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2024-09-27T17:46:25.800</cp:lastPrinted>
  <dcterms:created xsi:type="dcterms:W3CDTF">2024-09-27T09:46:25Z</dcterms:created>
  <dcterms:modified xsi:type="dcterms:W3CDTF">2024-09-27T09:46:27Z</dcterms:modified>
</cp:coreProperties>
</file>