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66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29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ADE73-469C-48CA-AB23-D179B42B4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67CB7-EF2D-4AAF-ABAC-CF1226612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4C4D0-2C81-4D56-B304-D98AB5CB4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6AB7C9-037C-4C6D-B46F-35F56DBE2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B02505-ECE1-42F6-987E-1E710A6F0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E3D450-15C1-4A8D-8AF5-06D89B932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2DF148-6574-42FE-A223-C7F82C9AA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91F067-73A9-4980-BA0D-1C3343A7B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B6A90A-73B1-4813-90FC-53FAFF6B4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A709E-CD6A-4514-9852-57E97E6A7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758D4-6C9E-4429-BD93-36F40E97E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8652" r:id="rId2"/>
    <p:sldLayoutId id="2147498653" r:id="rId3"/>
    <p:sldLayoutId id="2147498654" r:id="rId4"/>
    <p:sldLayoutId id="2147498655" r:id="rId5"/>
    <p:sldLayoutId id="2147498656" r:id="rId6"/>
    <p:sldLayoutId id="2147498657" r:id="rId7"/>
    <p:sldLayoutId id="2147498658" r:id="rId8"/>
    <p:sldLayoutId id="2147498659" r:id="rId9"/>
    <p:sldLayoutId id="2147498660" r:id="rId10"/>
    <p:sldLayoutId id="214749866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12112124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网络公司员工入职培训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培训内容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入职培训的目的和意义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培训方式与时间安排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724090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724090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培训资源与支持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360172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360172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培训效果评估与反馈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0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入职培训的目的和意义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帮助新员工了解公司文化</a:t>
            </a:r>
            <a:endParaRPr lang="zh-CN" altLang="en-US"/>
          </a:p>
        </p:txBody>
      </p:sp>
      <p:sp>
        <p:nvSpPr>
          <p:cNvPr id="104894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培训可以帮助新员工了解公司的使命、愿景和价值观，从而更好地融入公司文化。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通过入职培训，新员工可以了解公司的日常运作、规章制度和职业发展机会，增强对公司的认同感和归属感。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培训可以让新员工了解公司的业务范围、市场地位和竞争优势，从而更好地理解公司的战略方向和目标。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良好的入职培训有助于提高新员工的满意度和忠诚度，降低员工流失率，为公司的发展提供稳定的人才支持。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提高员工的工作技能和效率</a:t>
            </a:r>
            <a:endParaRPr lang="zh-CN" altLang="en-US"/>
          </a:p>
        </p:txBody>
      </p:sp>
      <p:sp>
        <p:nvSpPr>
          <p:cNvPr id="104899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培训可以帮助员工掌握必要的工作技能和知识，提高工作效率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培训可以提升员工的综合素质，提高工作质量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培训可以增强员工的自信心和工作满足感，提高工作积极性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培训可以促进员工个人职业发展，提升个人价值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增强员工的归属感和忠诚度</a:t>
            </a:r>
            <a:endParaRPr lang="zh-CN" altLang="en-US"/>
          </a:p>
        </p:txBody>
      </p:sp>
      <p:sp>
        <p:nvSpPr>
          <p:cNvPr id="1049042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入职培训可以帮助员工更好地了解公司的文化、价值观和战略目标，从而增强对公司的认同感和归属感。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通过入职培训，员工可以更好地了解公司的规章制度和业务流程，更快地适应工作环境，提高工作效率。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入职培训为员工提供了一个交流和互动的平台，让新员工有机会与其他同事建立联系，增强团队凝聚力和合作精神。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良好的入职培训可以激发员工的工作热情和创造力，提高员工的工作满意度和忠诚度，从而降低员工流失率。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https://d.book118.com/435121121243011104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3">
      <vt:lpstr>Arial</vt:lpstr>
      <vt:lpstr>Calibri</vt:lpstr>
      <vt:lpstr>微软雅黑</vt:lpstr>
      <vt:lpstr>Wingdings</vt:lpstr>
      <vt:lpstr>Calibri Light</vt:lpstr>
      <vt:lpstr>Office Theme</vt:lpstr>
      <vt:lpstr>网络公司员工入职培训</vt:lpstr>
      <vt:lpstr>目录</vt:lpstr>
      <vt:lpstr>入职培训的目的和意义</vt:lpstr>
      <vt:lpstr>帮助新员工了解公司文化</vt:lpstr>
      <vt:lpstr>提高员工的工作技能和效率</vt:lpstr>
      <vt:lpstr>增强员工的归属感和忠诚度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2024-09-14T15:34:54.446</cp:lastPrinted>
  <dcterms:created xsi:type="dcterms:W3CDTF">2024-09-14T07:34:54Z</dcterms:created>
  <dcterms:modified xsi:type="dcterms:W3CDTF">2024-09-14T07:34:56Z</dcterms:modified>
</cp:coreProperties>
</file>