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7F36C-A794-4C34-B764-D91B666C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77C75-54B6-4DE9-8DD5-888EF0611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3A33F-877B-4798-BB1F-4DFE9E5D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76369-6707-42A6-BBEC-1E3965150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B5312-E36E-44A0-9717-6C9210F4E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64C5CB-157A-461B-B028-2FA6544E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DA5D5-195E-47DA-821C-B31FFC743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64550-18C6-446F-8689-A7AF0CFF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B5158-05B9-467D-8EDA-3083BD97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7C54A-6F55-4309-B5BF-AA94EF11B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038A6-EE41-4059-BD65-83C74911A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2300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电气自动化专业职业规划目标书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职业路径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实践导向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热衷于将理论知识应用于实践中，通过实践来提升自己的技能和知识。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技术痴迷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对电气自动化技术有着浓厚的兴趣，喜欢钻研新技术和解决方案。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对创新和改进现有技术有强烈的热情，渴望在自动化领域做出创新性的贡献。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在工作中注重细节，善于发现问题和解决问题。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细致入微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具备良好的团队合作精神，能够有效地与团队成员沟通和协作。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面对挑战和困难时，能够积极主动地寻找解决方案。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始终追求卓越的工作质量和效率，不断挑战自己的极限。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坚守诚实守信的原则，对待工作和生活始终保持正直的态度。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认为持续学习是提升自身价值的关键，不断寻求学习和成长的机会。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成为电气自动化领域的专家，具备深厚的理论知识和实践经验。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在国内外知名企业或研究机构担任高级职位，为电气自动化技术的发展做出贡献。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成为电气自动化领域的领导者，引领行业发展趋势，推动技术革新。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在国内知名企业或研究机构担任重要职位，参与重大项目和研发工作。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获得电气自动化相关的高级职称和认证资格。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在电气自动化领域积累丰富的实践经验，能够独立解决复杂的技术问题。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完成电气自动化专业的相关课程学习和实践训练，掌握基本知识和技能。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积极参加校内外的学术交流和技术竞赛，提升自己的专业素养和实践能力。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寻找与电气自动化专业相关的实习机会，积累实践经验，为未来的职业发展打下基础。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https://d.book118.com/435123001321011111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2024-09-17T20:55:24.327</cp:lastPrinted>
  <dcterms:created xsi:type="dcterms:W3CDTF">2024-09-17T12:55:24Z</dcterms:created>
  <dcterms:modified xsi:type="dcterms:W3CDTF">2024-09-17T12:55:26Z</dcterms:modified>
</cp:coreProperties>
</file>