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48491-D380-4C94-B80E-06BBBEE4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099DA-6E92-41C5-A86C-D8EC13ED6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B8181-3FBE-4E99-943D-9581F5467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6DF06-CC78-476B-80E6-DFB29D84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B89F9-289B-456B-98CA-9C66024C4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F7F375-3287-47D6-8AEB-6C7C0ADD3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3E1DB-C2A4-4AE1-BE71-6820A055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F494B-F7B4-47D6-8D95-0781C127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1A010-73C4-4D9C-B1C9-FF38C768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36F41-2B31-452C-BE46-2F21D2DA6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2E9C3-C4C2-4274-AFFC-1096D051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3130113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预防艾滋病健康讲座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艾滋病的社会影响与防治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艾滋病的治疗与关怀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12" b="1761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989" b="18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艾滋病是一种慢性疾病，病程较长，通常在感染后数年至数十年才出现症状。HIV主要攻击人体免疫系统中的CD4+T淋巴细胞，导致免疫系统功能下降，容易感染其他疾病。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艾滋病是一种由人类免疫缺陷病毒（HIV）引起的传染病，会导致人体免疫系统受损，增加感染其他疾病的风险。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总结词：艾滋病的传播方式包括性接触、血液传播和母婴传播。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总结词：艾滋病的传播方式包括性接触、血液传播和母婴传播。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使用安全套是预防性传播艾滋病的有效方法。正确使用安全套可以降低性行为中艾滋病毒的传播风险。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避免与多个性伴侣发生性关系，减少不安全的性行为，降低感染艾滋病毒的风险。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避免高风险性行为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避免与他人共用注射器、针头等锐器，以防止血液传播艾滋病病毒。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在进行纹身、穿孔等有创美容行为时，应选择正规、卫生的场所，确保使用的工具经过严格消毒，以降低感染风险。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避免共用注射器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避免纹身、穿孔等有创美容行为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避免血液传播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孕妇应接受专业的母婴保健服务，包括孕期检查、产前咨询和母婴阻断等，以降低母婴传播艾滋病病毒的风险。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为了避免艾滋病病毒通过母乳传播给婴儿，感染艾滋病的母亲应避免母乳喂养，选择人工喂养方式。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母婴传播的预防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避免母乳喂养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接受专业母婴保健服务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797" b="379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了解艾滋病病毒的传播方式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了解艾滋病病毒的传播方式，包括性传播、血液传播和母婴传播等，提高自我防范意识。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及时检测和治疗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如有疑虑或出现相关症状，应及时进行艾滋病病毒检测和治疗，以防止病情恶化。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提高防范意识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艾滋病的社会影响与防治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https://d.book118.com/435131301134011042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2024-09-03T14:40:32.226</cp:lastPrinted>
  <dcterms:created xsi:type="dcterms:W3CDTF">2024-09-03T06:40:32Z</dcterms:created>
  <dcterms:modified xsi:type="dcterms:W3CDTF">2024-09-03T06:40:33Z</dcterms:modified>
</cp:coreProperties>
</file>