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45F98-9712-4C60-808A-E9DE052E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6847-A0F5-4422-B2C1-1644D427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53ED7-CB01-4FA6-A60D-DBB915936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E9CC6-7730-4E33-B96B-8F6A5C376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12012-DE8C-4C5D-826B-9A47E9EE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72357-72DF-429E-819A-6FD7CA5A8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7CAE1-F965-4810-9558-06E7936B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A46C2-007E-45F7-9F6E-1AD8C8E0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74FFB-9AEE-4F94-B357-D07B5A4FD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EFF1F-51F5-434A-BA11-7B3F2FFB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7DF0B-2CD3-4794-BCE2-7D7CDF70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3311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EPC项目组织结构的绩效评价与提升机制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绩效评价方法与指标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提升机制设计与实践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案例分析：某EPC项目组织结构绩效评价与提升实践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通过对EPC项目组织结构的绩效评价，可以了解项目的执行情况和成果，为项目决策和改进提供依据。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随着EPC模式的广泛应用，项目组织结构在项目执行中发挥着越来越重要的作用。为了提高项目的整体绩效，需要对项目组织结构进行科学合理的评价。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本次绩效评价的对象为EPC项目的组织结构，包括项目团队的组成、职责划分、沟通协调等方面。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评价内容主要包括项目组织结构的合理性、高效性、适应性等方面，以及项目组织结构对项目目标实现的影响。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采用定性和定量相结合的评价方法，包括问卷调查、访谈、案例分析等。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将评价结果以报告的形式呈现，包括评价得分、存在的问题和改进建议等。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评价结果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Construction）项目组织结构是指工程、采购、施工一体化的项目组织方式，其中承包商负责整个项目的设计、采购和施工工作。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EPC项目组织结构强调设计、采购、施工的紧密配合和一体化管理，有利于项目的整体优化和资源整合。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职能型EPC项目组织结构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适用于规模较大、技术复杂的项目，项目经理负责项目的整体协调，各职能部门负责相应专业领域的工作。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矩阵型EPC项目组织结构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适用于多个项目并行、资源共享的情况，项目经理和职能部门经理共同负责项目管理，实现跨部门协作和资源共享。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直线型EPC项目组织结构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适用于规模较小、技术简单的项目，项目经理对项目全面负责，下设专业部门负责设计、采购和施工等工作。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有利于项目的整体优化和资源整合，提高项目效率和质量。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承包商对项目全面负责，有利于降低业主的风险和责任。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有利于实现设计、采购、施工的紧密配合和一体化管理。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项目经理需要具备较高的综合能力和协调能力。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项目实施过程中可能存在设计、采购、施工等环节之间的衔接问题。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在多个项目并行的情况下，可能存在资源分配和协调的困难。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绩效评价方法与指标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遵循SMART原则，即具体性、可衡量性、可达成性、相关性和时限性。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在EPC项目中，关键绩效指标可以包括项目进度、成本、质量、安全等方面的指标，用于全面评价项目绩效。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是衡量企业战略实施效果的关键量化指标，体现对组织战略目标有增值作用的绩效指标。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可以建立包括项目财务效益、客户满意度、内部流程优化、团队能力提升等方面的综合评价指标体系。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BSC在EPC项目中的应用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是一种综合性的绩效评价方法，将组织的长期和短期目标、财务和非财务指标、内部和外部绩效进行平衡。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财务维度、客户维度、内部业务流程维度、学习与成长维度。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BSC的四个维度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是一种以目标为导向的管理方法，强调组织目标与个人目标的结合，通过目标设定、执行和评估来实现组织绩效的提升。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目标管理的过程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包括目标设定、计划制定、行动实施和成果评估四个阶段。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目标管理在EPC项目中的应用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可以通过设定项目整体目标和阶段性目标，明确责任分工和奖惩机制，激励团队成员积极实现目标。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目标管理（MBO）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是一种全方位的绩效评价方法，通过上级、下级、同事、客户等多个角度来评估个人或团队的绩效。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能够全面反映个人或团队的工作表现，帮助被评价者了解自身优势和不足，促进个人成长和团队协作。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360度反馈的优点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可以应用于项目经理和团队成员的绩效评价，通过多角度的反馈来提高项目团队的协作能力和整体绩效。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360度反馈在EPC项目中的应用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绩效评价实施过程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https://d.book118.com/435133111201011102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2024-09-11T11:53:01.297</cp:lastPrinted>
  <dcterms:created xsi:type="dcterms:W3CDTF">2024-09-11T03:53:01Z</dcterms:created>
  <dcterms:modified xsi:type="dcterms:W3CDTF">2024-09-11T03:53:03Z</dcterms:modified>
</cp:coreProperties>
</file>