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F9ADA2-66BE-4C04-8614-BE1D5FC42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71388-29C4-4C99-AA99-15A6779EB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6DB985-F75C-476C-9832-E3D67517B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F75411-0046-43F0-8D28-A629AD0FC5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EB0E43-3051-448F-B40D-516A68AA0C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2D7D97-59C9-41F0-A9AA-0E3D1C9468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B9193E-3346-4929-8559-8A791FA738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AA2A85-D535-423E-BB6B-517407E3C7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ED0BA-2298-4EDE-82B7-8018CA271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B60FA1-5D34-4B78-BE19-866BFDC96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A48DC-7D64-4ABB-BD44-8AA0E5D049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258888" y="2420938"/>
            <a:ext cx="3352641" cy="3671887"/>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748372" y="2420938"/>
            <a:ext cx="3352641" cy="3671887"/>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8" name="页脚占位符 7"/>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9" name="灯片编号占位符 8"/>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4" name="页脚占位符 3"/>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5" name="灯片编号占位符 4"/>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3" name="页脚占位符 2"/>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4" name="灯片编号占位符 3"/>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7162800" y="620713"/>
            <a:ext cx="1981200" cy="547211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219200" y="620713"/>
            <a:ext cx="5828748" cy="5472112"/>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258888" y="2420938"/>
            <a:ext cx="3352641" cy="3671887"/>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748372" y="2420938"/>
            <a:ext cx="3352641" cy="3671887"/>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8" name="页脚占位符 7"/>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9" name="灯片编号占位符 8"/>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4" name="页脚占位符 3"/>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5" name="灯片编号占位符 4"/>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3" name="页脚占位符 2"/>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4" name="灯片编号占位符 3"/>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7162800" y="620713"/>
            <a:ext cx="1981200" cy="547211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219200" y="620713"/>
            <a:ext cx="5828748" cy="5472112"/>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grpSp>
        <p:nvGrpSpPr>
          <p:cNvPr id="1040" name="组合 1039"/>
          <p:cNvGrpSpPr/>
          <p:nvPr/>
        </p:nvGrpSpPr>
        <p:grpSpPr>
          <a:xfrm>
            <a:off x="0" y="0"/>
            <a:ext cx="5867400" cy="6858000"/>
            <a:chExt cx="3696" cy="4320"/>
          </a:xfrm>
        </p:grpSpPr>
        <p:sp>
          <p:nvSpPr>
            <p:cNvPr id="1041" name="矩形 158722"/>
            <p:cNvSpPr/>
            <p:nvPr/>
          </p:nvSpPr>
          <p:spPr>
            <a:xfrm>
              <a:off x="0" y="0"/>
              <a:ext cx="2880" cy="4320"/>
            </a:xfrm>
            <a:prstGeom prst="rect">
              <a:avLst/>
            </a:prstGeom>
            <a:solidFill>
              <a:srgbClr val="99CC99"/>
            </a:soli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marL="0" lvl="0" indent="0" algn="ctr" eaLnBrk="1" hangingPunct="1"/>
              <a:endParaRPr lang="zh-CN" altLang="zh-CN" sz="2400">
                <a:latin typeface="Times New Roman" panose="02020603050405020304" pitchFamily="18" charset="0"/>
              </a:endParaRPr>
            </a:p>
          </p:txBody>
        </p:sp>
        <p:sp>
          <p:nvSpPr>
            <p:cNvPr id="1042" name="圆角矩形 158723"/>
            <p:cNvSpPr/>
            <p:nvPr/>
          </p:nvSpPr>
          <p:spPr>
            <a:xfrm>
              <a:off x="432" y="624"/>
              <a:ext cx="3264" cy="1200"/>
            </a:xfrm>
            <a:prstGeom prst="roundRect">
              <a:avLst>
                <a:gd name="adj" fmla="val 50000"/>
              </a:avLst>
            </a:prstGeom>
            <a:solidFill>
              <a:srgbClr val="FFFFFF"/>
            </a:solidFill>
            <a:ln w="9525">
              <a:noFill/>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marL="0" lvl="0" indent="0" algn="ctr" eaLnBrk="1" hangingPunct="1"/>
              <a:endParaRPr lang="zh-CN" altLang="zh-CN" sz="2400">
                <a:latin typeface="Times New Roman" panose="02020603050405020304" pitchFamily="18" charset="0"/>
              </a:endParaRPr>
            </a:p>
          </p:txBody>
        </p:sp>
      </p:grpSp>
      <p:grpSp>
        <p:nvGrpSpPr>
          <p:cNvPr id="1043" name="组合 1042"/>
          <p:cNvGrpSpPr/>
          <p:nvPr/>
        </p:nvGrpSpPr>
        <p:grpSpPr>
          <a:xfrm>
            <a:off x="4572000" y="5661025"/>
            <a:ext cx="3865563" cy="319088"/>
            <a:chOff x="2288" y="3080"/>
            <a:chExt cx="3072" cy="201"/>
          </a:xfrm>
        </p:grpSpPr>
        <p:sp>
          <p:nvSpPr>
            <p:cNvPr id="1044" name="圆角矩形 158725"/>
            <p:cNvSpPr/>
            <p:nvPr/>
          </p:nvSpPr>
          <p:spPr>
            <a:xfrm flipH="1">
              <a:off x="2288" y="3080"/>
              <a:ext cx="2914" cy="200"/>
            </a:xfrm>
            <a:prstGeom prst="roundRect">
              <a:avLst>
                <a:gd name="adj" fmla="val 0"/>
              </a:avLst>
            </a:prstGeom>
            <a:solidFill>
              <a:srgbClr val="003366"/>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marL="0" lvl="0" indent="0" eaLnBrk="1" hangingPunct="1"/>
              <a:endParaRPr lang="zh-CN" altLang="en-US"/>
            </a:p>
          </p:txBody>
        </p:sp>
        <p:sp>
          <p:nvSpPr>
            <p:cNvPr id="1045" name="流程图: 延期 158726"/>
            <p:cNvSpPr/>
            <p:nvPr/>
          </p:nvSpPr>
          <p:spPr>
            <a:xfrm>
              <a:off x="5196" y="3080"/>
              <a:ext cx="164" cy="201"/>
            </a:xfrm>
            <a:prstGeom prst="flowChartDelay">
              <a:avLst/>
            </a:prstGeom>
            <a:solidFill>
              <a:srgbClr val="003366"/>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marL="0" lvl="0" indent="0" eaLnBrk="1" hangingPunct="1"/>
              <a:endParaRPr lang="zh-CN" altLang="en-US"/>
            </a:p>
          </p:txBody>
        </p:sp>
      </p:grpSp>
      <p:sp>
        <p:nvSpPr>
          <p:cNvPr id="1046" name="标题 157704"/>
          <p:cNvSpPr/>
          <p:nvPr>
            <p:ph type="title"/>
          </p:nvPr>
        </p:nvSpPr>
        <p:spPr>
          <a:xfrm>
            <a:off x="1219200" y="620713"/>
            <a:ext cx="7924800" cy="1143000"/>
          </a:xfrm>
          <a:prstGeom prst="roundRect">
            <a:avLst>
              <a:gd name="adj" fmla="val 21667"/>
            </a:avLst>
          </a:prstGeom>
          <a:noFill/>
          <a:ln w="9525">
            <a:noFill/>
          </a:ln>
        </p:spPr>
        <p:txBody>
          <a:bodyPr anchor="b" anchorCtr="0"/>
          <a:lstStyle/>
          <a:p>
            <a:pPr lvl="0"/>
            <a:r>
              <a:rPr lang="zh-CN" altLang="en-US"/>
              <a:t>单击此处编辑母版标题样式</a:t>
            </a:r>
            <a:endParaRPr lang="zh-CN" altLang="en-US"/>
          </a:p>
        </p:txBody>
      </p:sp>
      <p:sp>
        <p:nvSpPr>
          <p:cNvPr id="1047" name="文本占位符 157705"/>
          <p:cNvSpPr/>
          <p:nvPr>
            <p:ph type="body" idx="1"/>
          </p:nvPr>
        </p:nvSpPr>
        <p:spPr>
          <a:xfrm>
            <a:off x="1258888" y="2420938"/>
            <a:ext cx="6842125" cy="3671887"/>
          </a:xfrm>
          <a:prstGeom prst="rect">
            <a:avLst/>
          </a:prstGeom>
          <a:noFill/>
          <a:ln w="9525">
            <a:noFill/>
          </a:ln>
        </p:spPr>
        <p:txBody>
          <a:bodyPr/>
          <a:lstStyle/>
          <a:p>
            <a:pPr lvl="0"/>
            <a:r>
              <a:rPr lang="zh-CN" altLang="en-US"/>
              <a:t>单击此处编辑母版文本样式</a:t>
            </a:r>
            <a:endParaRPr lang="zh-CN" altLang="en-US"/>
          </a:p>
        </p:txBody>
      </p:sp>
      <p:sp>
        <p:nvSpPr>
          <p:cNvPr id="1048" name="日期占位符 158728"/>
          <p:cNvSpPr/>
          <p:nvPr>
            <p:ph type="dt" sz="quarter" idx="2"/>
          </p:nvPr>
        </p:nvSpPr>
        <p:spPr>
          <a:xfrm>
            <a:off x="2438400" y="6248400"/>
            <a:ext cx="2130425" cy="474663"/>
          </a:xfrm>
          <a:prstGeom prst="rect">
            <a:avLst/>
          </a:prstGeom>
          <a:noFill/>
          <a:ln w="9525">
            <a:noFill/>
          </a:ln>
        </p:spPr>
        <p:txBody>
          <a:bodyPr anchor="b" anchorCtr="0"/>
          <a:lstStyle>
            <a:defPPr>
              <a:defRPr lang="ru-RU"/>
            </a:defPPr>
            <a:lvl1pPr marL="0" lvl="0" indent="0" algn="r" defTabSz="914400" rtl="0" eaLnBrk="1" fontAlgn="base" latinLnBrk="0" hangingPunct="1">
              <a:lnSpc>
                <a:spcPct val="100000"/>
              </a:lnSpc>
              <a:spcBef>
                <a:spcPct val="0"/>
              </a:spcBef>
              <a:spcAft>
                <a:spcPct val="0"/>
              </a:spcAft>
              <a:buSzTx/>
              <a:buFont typeface="Arial" pitchFamily="34" charset="0"/>
              <a:buNone/>
              <a:defRPr sz="1400" b="0" i="0" u="none" kern="1200">
                <a:solidFill>
                  <a:schemeClr val="bg1"/>
                </a:solidFill>
                <a:latin typeface="Arial"/>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1049" name="页脚占位符 158729"/>
          <p:cNvSpPr/>
          <p:nvPr>
            <p:ph type="ftr" sz="quarter" idx="3"/>
          </p:nvPr>
        </p:nvSpPr>
        <p:spPr>
          <a:xfrm>
            <a:off x="5791200" y="6248400"/>
            <a:ext cx="2897188" cy="474663"/>
          </a:xfrm>
          <a:prstGeom prst="rect">
            <a:avLst/>
          </a:prstGeom>
          <a:noFill/>
          <a:ln w="9525">
            <a:noFill/>
          </a:ln>
        </p:spPr>
        <p:txBody>
          <a:bodyPr anchor="b" anchorCtr="0"/>
          <a:lstStyle>
            <a:defPPr>
              <a:defRPr lang="ru-RU"/>
            </a:defPPr>
            <a:lvl1pPr marL="0" lvl="0" indent="0" algn="r" defTabSz="914400" rtl="0" eaLnBrk="1" fontAlgn="base" latinLnBrk="0" hangingPunct="1">
              <a:lnSpc>
                <a:spcPct val="100000"/>
              </a:lnSpc>
              <a:spcBef>
                <a:spcPct val="0"/>
              </a:spcBef>
              <a:spcAft>
                <a:spcPct val="0"/>
              </a:spcAft>
              <a:buSzTx/>
              <a:buFont typeface="Arial" pitchFamily="34" charset="0"/>
              <a:buNone/>
              <a:defRPr sz="1400" b="0" i="0" u="none" kern="1200">
                <a:solidFill>
                  <a:schemeClr val="tx1"/>
                </a:solidFill>
                <a:latin typeface="Arial"/>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1050" name="灯片编号占位符 158730"/>
          <p:cNvSpPr/>
          <p:nvPr>
            <p:ph type="sldNum" sz="quarter" idx="4"/>
          </p:nvPr>
        </p:nvSpPr>
        <p:spPr>
          <a:xfrm>
            <a:off x="76200" y="6248400"/>
            <a:ext cx="587375" cy="488950"/>
          </a:xfrm>
          <a:prstGeom prst="rect">
            <a:avLst/>
          </a:prstGeom>
          <a:noFill/>
          <a:ln w="9525">
            <a:noFill/>
          </a:ln>
        </p:spPr>
        <p:txBody>
          <a:bodyPr anchor="b" anchorCtr="1"/>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2600" b="1" i="0" u="none" kern="1200">
                <a:solidFill>
                  <a:schemeClr val="bg1"/>
                </a:solidFill>
                <a:latin typeface="Arial"/>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hf hdr="0" dt="0"/>
  <p:txStyles>
    <p:titleStyle>
      <a:lvl1pPr marL="0" lvl="0" indent="0" algn="l" defTabSz="914400" rtl="0" eaLnBrk="0" fontAlgn="base" hangingPunct="0">
        <a:lnSpc>
          <a:spcPct val="90000"/>
        </a:lnSpc>
        <a:spcBef>
          <a:spcPct val="0"/>
        </a:spcBef>
        <a:spcAft>
          <a:spcPct val="0"/>
        </a:spcAft>
        <a:buSzTx/>
        <a:buFont typeface="Arial" pitchFamily="34" charset="0"/>
        <a:buNone/>
        <a:defRPr sz="3200" b="1" i="0" u="none" kern="1200">
          <a:solidFill>
            <a:schemeClr val="tx2"/>
          </a:solidFill>
          <a:latin typeface="+mj-lt"/>
          <a:ea typeface="+mj-ea"/>
          <a:cs typeface="+mj-cs"/>
        </a:defRPr>
      </a:lvl1pPr>
      <a:lvl2pPr marL="0" lvl="1" indent="0" algn="l" defTabSz="914400" rtl="0" eaLnBrk="0" fontAlgn="base" hangingPunct="0">
        <a:lnSpc>
          <a:spcPct val="90000"/>
        </a:lnSpc>
        <a:spcBef>
          <a:spcPct val="0"/>
        </a:spcBef>
        <a:spcAft>
          <a:spcPct val="0"/>
        </a:spcAft>
        <a:buClrTx/>
        <a:buSzTx/>
        <a:buFont typeface="Arial" pitchFamily="34" charset="0"/>
        <a:buNone/>
        <a:defRPr sz="3200" b="1" i="0" u="none" kern="1200">
          <a:solidFill>
            <a:schemeClr val="tx2"/>
          </a:solidFill>
          <a:latin typeface="Arial" pitchFamily="34" charset="0"/>
          <a:ea typeface="宋体" panose="02010600030101010101" pitchFamily="2" charset="-122"/>
          <a:cs typeface="+mj-cs"/>
        </a:defRPr>
      </a:lvl2pPr>
      <a:lvl3pPr marL="0" lvl="2" indent="0" algn="l" defTabSz="914400" rtl="0" eaLnBrk="0" fontAlgn="base" hangingPunct="0">
        <a:lnSpc>
          <a:spcPct val="90000"/>
        </a:lnSpc>
        <a:spcBef>
          <a:spcPct val="0"/>
        </a:spcBef>
        <a:spcAft>
          <a:spcPct val="0"/>
        </a:spcAft>
        <a:buClrTx/>
        <a:buSzTx/>
        <a:buFont typeface="Arial" pitchFamily="34" charset="0"/>
        <a:buNone/>
        <a:defRPr sz="3200" b="1" i="0" u="none" kern="1200">
          <a:solidFill>
            <a:schemeClr val="tx2"/>
          </a:solidFill>
          <a:latin typeface="Arial" pitchFamily="34" charset="0"/>
          <a:ea typeface="宋体" panose="02010600030101010101" pitchFamily="2" charset="-122"/>
          <a:cs typeface="+mj-cs"/>
        </a:defRPr>
      </a:lvl3pPr>
      <a:lvl4pPr marL="0" lvl="3" indent="0" algn="l" defTabSz="914400" rtl="0" eaLnBrk="0" fontAlgn="base" hangingPunct="0">
        <a:lnSpc>
          <a:spcPct val="90000"/>
        </a:lnSpc>
        <a:spcBef>
          <a:spcPct val="0"/>
        </a:spcBef>
        <a:spcAft>
          <a:spcPct val="0"/>
        </a:spcAft>
        <a:buClrTx/>
        <a:buSzTx/>
        <a:buFont typeface="Arial" pitchFamily="34" charset="0"/>
        <a:buNone/>
        <a:defRPr sz="3200" b="1" i="0" u="none" kern="1200">
          <a:solidFill>
            <a:schemeClr val="tx2"/>
          </a:solidFill>
          <a:latin typeface="Arial" pitchFamily="34" charset="0"/>
          <a:ea typeface="宋体" panose="02010600030101010101" pitchFamily="2" charset="-122"/>
          <a:cs typeface="+mj-cs"/>
        </a:defRPr>
      </a:lvl4pPr>
      <a:lvl5pPr marL="0" lvl="4" indent="0" algn="l" defTabSz="914400" rtl="0" eaLnBrk="0" fontAlgn="base" hangingPunct="0">
        <a:lnSpc>
          <a:spcPct val="90000"/>
        </a:lnSpc>
        <a:spcBef>
          <a:spcPct val="0"/>
        </a:spcBef>
        <a:spcAft>
          <a:spcPct val="0"/>
        </a:spcAft>
        <a:buClrTx/>
        <a:buSzTx/>
        <a:buFont typeface="Arial" pitchFamily="34" charset="0"/>
        <a:buNone/>
        <a:defRPr sz="3200" b="1" i="0" u="none" kern="1200">
          <a:solidFill>
            <a:schemeClr val="tx2"/>
          </a:solidFill>
          <a:latin typeface="Arial" pitchFamily="34" charset="0"/>
          <a:ea typeface="宋体" panose="02010600030101010101" pitchFamily="2" charset="-122"/>
          <a:cs typeface="+mj-cs"/>
        </a:defRPr>
      </a:lvl5pPr>
    </p:titleStyle>
    <p:bodyStyle>
      <a:lvl1pPr marL="342900" lvl="0" indent="-342900" algn="l" defTabSz="914400" rtl="0" eaLnBrk="0" fontAlgn="base" hangingPunct="0">
        <a:lnSpc>
          <a:spcPct val="100000"/>
        </a:lnSpc>
        <a:spcBef>
          <a:spcPct val="20000"/>
        </a:spcBef>
        <a:spcAft>
          <a:spcPct val="0"/>
        </a:spcAft>
        <a:buClr>
          <a:schemeClr val="tx1"/>
        </a:buClr>
        <a:buSzPct val="75000"/>
        <a:buFont typeface="Wingdings" panose="05000000000000000000" pitchFamily="2" charset="2"/>
        <a:buChar char="•"/>
        <a:defRPr sz="2000" b="0" i="0" u="none" kern="1200">
          <a:solidFill>
            <a:schemeClr val="tx1"/>
          </a:solidFill>
          <a:latin typeface="+mn-lt"/>
          <a:ea typeface="+mn-ea"/>
          <a:cs typeface="+mn-cs"/>
        </a:defRPr>
      </a:lvl1pPr>
      <a:lvl2pPr marL="742950" lvl="1" indent="-285750" algn="l" defTabSz="914400" rtl="0" eaLnBrk="0" fontAlgn="base" hangingPunct="0">
        <a:lnSpc>
          <a:spcPct val="100000"/>
        </a:lnSpc>
        <a:spcBef>
          <a:spcPct val="20000"/>
        </a:spcBef>
        <a:spcAft>
          <a:spcPct val="0"/>
        </a:spcAft>
        <a:buClr>
          <a:schemeClr val="tx1"/>
        </a:buClr>
        <a:buSzPct val="75000"/>
        <a:buFont typeface="Wingdings" panose="05000000000000000000" pitchFamily="2" charset="2"/>
        <a:buChar char="–"/>
        <a:defRPr sz="2400" b="0" i="0" u="none" kern="1200">
          <a:solidFill>
            <a:schemeClr val="tx1"/>
          </a:solidFill>
          <a:latin typeface="Arial"/>
          <a:ea typeface="宋体" panose="02010600030101010101" pitchFamily="2" charset="-122"/>
          <a:cs typeface="+mn-cs"/>
        </a:defRPr>
      </a:lvl2pPr>
      <a:lvl3pPr marL="1143000" lvl="2" indent="-228600" algn="l" defTabSz="914400" rtl="0" eaLnBrk="0" fontAlgn="base" hangingPunct="0">
        <a:lnSpc>
          <a:spcPct val="100000"/>
        </a:lnSpc>
        <a:spcBef>
          <a:spcPct val="20000"/>
        </a:spcBef>
        <a:spcAft>
          <a:spcPct val="0"/>
        </a:spcAft>
        <a:buClr>
          <a:schemeClr val="tx1"/>
        </a:buClr>
        <a:buSzPct val="7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3pPr>
      <a:lvl4pPr marL="1600200" lvl="3" indent="-228600" algn="l" defTabSz="914400" rtl="0" eaLnBrk="0" fontAlgn="base" hangingPunct="0">
        <a:lnSpc>
          <a:spcPct val="100000"/>
        </a:lnSpc>
        <a:spcBef>
          <a:spcPct val="20000"/>
        </a:spcBef>
        <a:spcAft>
          <a:spcPct val="0"/>
        </a:spcAft>
        <a:buClr>
          <a:schemeClr val="tx1"/>
        </a:buClr>
        <a:buSzPct val="80000"/>
        <a:buFont typeface="Wingdings" panose="05000000000000000000" pitchFamily="2" charset="2"/>
        <a:buChar char="–"/>
        <a:defRPr sz="2000" b="0" i="0" u="none" kern="1200">
          <a:solidFill>
            <a:schemeClr val="tx1"/>
          </a:solidFill>
          <a:latin typeface="Arial"/>
          <a:ea typeface="宋体" panose="02010600030101010101" pitchFamily="2" charset="-122"/>
          <a:cs typeface="+mn-cs"/>
        </a:defRPr>
      </a:lvl4pPr>
      <a:lvl5pPr marL="2057400" lvl="4"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5pPr>
      <a:lvl6pPr marL="2514600" lvl="5"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6pPr>
      <a:lvl7pPr marL="2971800" lvl="6"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7pPr>
      <a:lvl8pPr marL="3429000" lvl="7"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8pPr>
      <a:lvl9pPr marL="3886200" lvl="8"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grpSp>
        <p:nvGrpSpPr>
          <p:cNvPr id="1026" name="组合 1025"/>
          <p:cNvGrpSpPr/>
          <p:nvPr/>
        </p:nvGrpSpPr>
        <p:grpSpPr>
          <a:xfrm>
            <a:off x="0" y="0"/>
            <a:ext cx="7620000" cy="6858000"/>
            <a:chExt cx="4800" cy="4320"/>
          </a:xfrm>
        </p:grpSpPr>
        <p:grpSp>
          <p:nvGrpSpPr>
            <p:cNvPr id="1027" name="组合 1026"/>
            <p:cNvGrpSpPr/>
            <p:nvPr/>
          </p:nvGrpSpPr>
          <p:grpSpPr>
            <a:xfrm>
              <a:off x="0" y="0"/>
              <a:ext cx="2016" cy="4320"/>
              <a:chExt cx="2016" cy="4320"/>
            </a:xfrm>
          </p:grpSpPr>
          <p:sp>
            <p:nvSpPr>
              <p:cNvPr id="1028" name="矩形 157699"/>
              <p:cNvSpPr/>
              <p:nvPr/>
            </p:nvSpPr>
            <p:spPr>
              <a:xfrm>
                <a:off x="0" y="0"/>
                <a:ext cx="480" cy="4320"/>
              </a:xfrm>
              <a:prstGeom prst="rect">
                <a:avLst/>
              </a:prstGeom>
              <a:solidFill>
                <a:srgbClr val="99CC99"/>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marL="0" lvl="0" indent="0" eaLnBrk="1" hangingPunct="1"/>
                <a:endParaRPr lang="zh-CN" altLang="en-US"/>
              </a:p>
            </p:txBody>
          </p:sp>
          <p:sp>
            <p:nvSpPr>
              <p:cNvPr id="1029" name="任意多边形 157700"/>
              <p:cNvSpPr/>
              <p:nvPr/>
            </p:nvSpPr>
            <p:spPr>
              <a:xfrm>
                <a:off x="288" y="0"/>
                <a:ext cx="1728" cy="735"/>
              </a:xfrm>
              <a:solidFill>
                <a:srgbClr val="99CC99"/>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endParaRPr lang="zh-CN" altLang="en-US"/>
              </a:p>
            </p:txBody>
          </p:sp>
        </p:grpSp>
        <p:grpSp>
          <p:nvGrpSpPr>
            <p:cNvPr id="1030" name="组合 1029"/>
            <p:cNvGrpSpPr/>
            <p:nvPr/>
          </p:nvGrpSpPr>
          <p:grpSpPr>
            <a:xfrm>
              <a:off x="144" y="1248"/>
              <a:ext cx="4656" cy="201"/>
              <a:chOff x="144" y="1248"/>
              <a:chExt cx="4656" cy="201"/>
            </a:xfrm>
          </p:grpSpPr>
          <p:sp>
            <p:nvSpPr>
              <p:cNvPr id="1031" name="圆角矩形 157702"/>
              <p:cNvSpPr/>
              <p:nvPr/>
            </p:nvSpPr>
            <p:spPr>
              <a:xfrm>
                <a:off x="384" y="1248"/>
                <a:ext cx="4416" cy="200"/>
              </a:xfrm>
              <a:prstGeom prst="roundRect">
                <a:avLst>
                  <a:gd name="adj" fmla="val 0"/>
                </a:avLst>
              </a:prstGeom>
              <a:solidFill>
                <a:srgbClr val="004B96"/>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marL="0" lvl="0" indent="0" eaLnBrk="1" hangingPunct="1"/>
                <a:endParaRPr lang="zh-CN" altLang="en-US"/>
              </a:p>
            </p:txBody>
          </p:sp>
          <p:sp>
            <p:nvSpPr>
              <p:cNvPr id="1032" name="流程图: 延期 157703"/>
              <p:cNvSpPr/>
              <p:nvPr/>
            </p:nvSpPr>
            <p:spPr>
              <a:xfrm flipH="1">
                <a:off x="144" y="1248"/>
                <a:ext cx="248" cy="201"/>
              </a:xfrm>
              <a:prstGeom prst="flowChartDelay">
                <a:avLst/>
              </a:prstGeom>
              <a:solidFill>
                <a:srgbClr val="004F9E"/>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marL="0" lvl="0" indent="0" eaLnBrk="1" hangingPunct="1"/>
                <a:endParaRPr lang="zh-CN" altLang="en-US"/>
              </a:p>
            </p:txBody>
          </p:sp>
        </p:grpSp>
      </p:grpSp>
      <p:sp>
        <p:nvSpPr>
          <p:cNvPr id="1033" name="标题 157704"/>
          <p:cNvSpPr/>
          <p:nvPr>
            <p:ph type="title"/>
          </p:nvPr>
        </p:nvSpPr>
        <p:spPr>
          <a:xfrm>
            <a:off x="1219200" y="620713"/>
            <a:ext cx="7924800" cy="1143000"/>
          </a:xfrm>
          <a:prstGeom prst="roundRect">
            <a:avLst>
              <a:gd name="adj" fmla="val 21667"/>
            </a:avLst>
          </a:prstGeom>
          <a:noFill/>
          <a:ln w="9525">
            <a:noFill/>
          </a:ln>
        </p:spPr>
        <p:txBody>
          <a:bodyPr anchor="b" anchorCtr="0"/>
          <a:lstStyle/>
          <a:p>
            <a:pPr lvl="0"/>
            <a:r>
              <a:rPr lang="zh-CN" altLang="en-US"/>
              <a:t>单击此处编辑母版标题样式</a:t>
            </a:r>
            <a:endParaRPr lang="zh-CN" altLang="en-US"/>
          </a:p>
        </p:txBody>
      </p:sp>
      <p:sp>
        <p:nvSpPr>
          <p:cNvPr id="1034" name="文本占位符 157705"/>
          <p:cNvSpPr/>
          <p:nvPr>
            <p:ph type="body" idx="1"/>
          </p:nvPr>
        </p:nvSpPr>
        <p:spPr>
          <a:xfrm>
            <a:off x="1258888" y="2420938"/>
            <a:ext cx="6842125" cy="3671887"/>
          </a:xfrm>
          <a:prstGeom prst="rect">
            <a:avLst/>
          </a:prstGeom>
          <a:noFill/>
          <a:ln w="9525">
            <a:noFill/>
          </a:ln>
        </p:spPr>
        <p:txBody>
          <a:bodyPr/>
          <a:lstStyle/>
          <a:p>
            <a:pPr lvl="0"/>
            <a:r>
              <a:rPr lang="zh-CN" altLang="en-US"/>
              <a:t>单击此处编辑母版文本样式</a:t>
            </a:r>
            <a:endParaRPr lang="zh-CN" altLang="en-US"/>
          </a:p>
        </p:txBody>
      </p:sp>
      <p:sp>
        <p:nvSpPr>
          <p:cNvPr id="1035" name="日期占位符 157706"/>
          <p:cNvSpPr/>
          <p:nvPr>
            <p:ph type="dt" sz="half" idx="2"/>
          </p:nvPr>
        </p:nvSpPr>
        <p:spPr>
          <a:xfrm>
            <a:off x="2438400" y="6248400"/>
            <a:ext cx="2130425" cy="474663"/>
          </a:xfrm>
          <a:prstGeom prst="rect">
            <a:avLst/>
          </a:prstGeom>
          <a:noFill/>
          <a:ln w="9525">
            <a:noFill/>
          </a:ln>
        </p:spPr>
        <p:txBody>
          <a:bodyPr anchor="b" anchorCtr="0"/>
          <a:lstStyle>
            <a:defPPr>
              <a:defRPr lang="ru-RU"/>
            </a:defPPr>
            <a:lvl1pPr marL="0" lvl="0" indent="0" algn="r" defTabSz="914400" rtl="0" eaLnBrk="1" fontAlgn="base" latinLnBrk="0" hangingPunct="1">
              <a:lnSpc>
                <a:spcPct val="100000"/>
              </a:lnSpc>
              <a:spcBef>
                <a:spcPct val="0"/>
              </a:spcBef>
              <a:spcAft>
                <a:spcPct val="0"/>
              </a:spcAft>
              <a:buSzTx/>
              <a:buFont typeface="Arial" pitchFamily="34" charset="0"/>
              <a:buNone/>
              <a:defRPr sz="1400" b="0" i="0" u="none" kern="1200">
                <a:solidFill>
                  <a:schemeClr val="tx1"/>
                </a:solidFill>
                <a:latin typeface="Arial"/>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
                <a:srgbClr val="000000"/>
              </a:buClr>
              <a:buSzTx/>
            </a:pPr>
            <a:endParaRPr lang="en-US" altLang="en-US"/>
          </a:p>
        </p:txBody>
      </p:sp>
      <p:sp>
        <p:nvSpPr>
          <p:cNvPr id="1036" name="页脚占位符 157707"/>
          <p:cNvSpPr/>
          <p:nvPr>
            <p:ph type="ftr" sz="quarter" idx="3"/>
          </p:nvPr>
        </p:nvSpPr>
        <p:spPr>
          <a:xfrm>
            <a:off x="5791200" y="6248400"/>
            <a:ext cx="2897188" cy="474663"/>
          </a:xfrm>
          <a:prstGeom prst="rect">
            <a:avLst/>
          </a:prstGeom>
          <a:noFill/>
          <a:ln w="9525">
            <a:noFill/>
          </a:ln>
        </p:spPr>
        <p:txBody>
          <a:bodyPr anchor="b" anchorCtr="0"/>
          <a:lstStyle>
            <a:defPPr>
              <a:defRPr lang="ru-RU"/>
            </a:defPPr>
            <a:lvl1pPr marL="0" lvl="0" indent="0" algn="ctr" defTabSz="914400" rtl="0" eaLnBrk="1" fontAlgn="base" latinLnBrk="0" hangingPunct="1">
              <a:lnSpc>
                <a:spcPct val="100000"/>
              </a:lnSpc>
              <a:spcBef>
                <a:spcPct val="0"/>
              </a:spcBef>
              <a:spcAft>
                <a:spcPct val="0"/>
              </a:spcAft>
              <a:buSzTx/>
              <a:buFont typeface="Arial" pitchFamily="34" charset="0"/>
              <a:buNone/>
              <a:defRPr sz="1400" b="0" i="0" u="none" kern="1200">
                <a:solidFill>
                  <a:schemeClr val="tx1"/>
                </a:solidFill>
                <a:latin typeface="Arial"/>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1037" name="灯片编号占位符 157708"/>
          <p:cNvSpPr/>
          <p:nvPr>
            <p:ph type="sldNum" sz="quarter" idx="4"/>
          </p:nvPr>
        </p:nvSpPr>
        <p:spPr>
          <a:xfrm>
            <a:off x="84138" y="6242050"/>
            <a:ext cx="587375" cy="488950"/>
          </a:xfrm>
          <a:prstGeom prst="rect">
            <a:avLst/>
          </a:prstGeom>
          <a:noFill/>
          <a:ln w="9525">
            <a:noFill/>
          </a:ln>
        </p:spPr>
        <p:txBody>
          <a:bodyPr anchor="b" anchorCtr="1"/>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2600" b="1" i="0" u="none" kern="1200">
                <a:solidFill>
                  <a:schemeClr val="bg1"/>
                </a:solidFill>
                <a:latin typeface="Arial"/>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2600" b="1" u="none">
              <a:solidFill>
                <a:schemeClr val="bg1"/>
              </a:solidFill>
              <a:latin typeface="Arial"/>
              <a:ea typeface="宋体" panose="02010600030101010101" pitchFamily="2" charset="-122"/>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hf hdr="0" dt="0"/>
  <p:txStyles>
    <p:titleStyle>
      <a:lvl1pPr marL="0" lvl="0" indent="0" algn="l" defTabSz="914400" rtl="0" eaLnBrk="0" fontAlgn="base" hangingPunct="0">
        <a:lnSpc>
          <a:spcPct val="90000"/>
        </a:lnSpc>
        <a:spcBef>
          <a:spcPct val="0"/>
        </a:spcBef>
        <a:spcAft>
          <a:spcPct val="0"/>
        </a:spcAft>
        <a:buSzTx/>
        <a:buFont typeface="Arial" pitchFamily="34" charset="0"/>
        <a:buNone/>
        <a:defRPr sz="3200" b="1" i="0" u="none" kern="1200">
          <a:solidFill>
            <a:schemeClr val="tx2"/>
          </a:solidFill>
          <a:latin typeface="+mj-lt"/>
          <a:ea typeface="+mj-ea"/>
          <a:cs typeface="+mj-cs"/>
        </a:defRPr>
      </a:lvl1pPr>
      <a:lvl2pPr marL="0" lvl="1" indent="0" algn="l" defTabSz="914400" rtl="0" eaLnBrk="0" fontAlgn="base" hangingPunct="0">
        <a:lnSpc>
          <a:spcPct val="90000"/>
        </a:lnSpc>
        <a:spcBef>
          <a:spcPct val="0"/>
        </a:spcBef>
        <a:spcAft>
          <a:spcPct val="0"/>
        </a:spcAft>
        <a:buClrTx/>
        <a:buSzTx/>
        <a:buFont typeface="Arial" pitchFamily="34" charset="0"/>
        <a:buNone/>
        <a:defRPr sz="3200" b="1" i="0" u="none" kern="1200">
          <a:solidFill>
            <a:schemeClr val="tx2"/>
          </a:solidFill>
          <a:latin typeface="Arial" pitchFamily="34" charset="0"/>
          <a:ea typeface="宋体" panose="02010600030101010101" pitchFamily="2" charset="-122"/>
          <a:cs typeface="+mj-cs"/>
        </a:defRPr>
      </a:lvl2pPr>
      <a:lvl3pPr marL="0" lvl="2" indent="0" algn="l" defTabSz="914400" rtl="0" eaLnBrk="0" fontAlgn="base" hangingPunct="0">
        <a:lnSpc>
          <a:spcPct val="90000"/>
        </a:lnSpc>
        <a:spcBef>
          <a:spcPct val="0"/>
        </a:spcBef>
        <a:spcAft>
          <a:spcPct val="0"/>
        </a:spcAft>
        <a:buClrTx/>
        <a:buSzTx/>
        <a:buFont typeface="Arial" pitchFamily="34" charset="0"/>
        <a:buNone/>
        <a:defRPr sz="3200" b="1" i="0" u="none" kern="1200">
          <a:solidFill>
            <a:schemeClr val="tx2"/>
          </a:solidFill>
          <a:latin typeface="Arial" pitchFamily="34" charset="0"/>
          <a:ea typeface="宋体" panose="02010600030101010101" pitchFamily="2" charset="-122"/>
          <a:cs typeface="+mj-cs"/>
        </a:defRPr>
      </a:lvl3pPr>
      <a:lvl4pPr marL="0" lvl="3" indent="0" algn="l" defTabSz="914400" rtl="0" eaLnBrk="0" fontAlgn="base" hangingPunct="0">
        <a:lnSpc>
          <a:spcPct val="90000"/>
        </a:lnSpc>
        <a:spcBef>
          <a:spcPct val="0"/>
        </a:spcBef>
        <a:spcAft>
          <a:spcPct val="0"/>
        </a:spcAft>
        <a:buClrTx/>
        <a:buSzTx/>
        <a:buFont typeface="Arial" pitchFamily="34" charset="0"/>
        <a:buNone/>
        <a:defRPr sz="3200" b="1" i="0" u="none" kern="1200">
          <a:solidFill>
            <a:schemeClr val="tx2"/>
          </a:solidFill>
          <a:latin typeface="Arial" pitchFamily="34" charset="0"/>
          <a:ea typeface="宋体" panose="02010600030101010101" pitchFamily="2" charset="-122"/>
          <a:cs typeface="+mj-cs"/>
        </a:defRPr>
      </a:lvl4pPr>
      <a:lvl5pPr marL="0" lvl="4" indent="0" algn="l" defTabSz="914400" rtl="0" eaLnBrk="0" fontAlgn="base" hangingPunct="0">
        <a:lnSpc>
          <a:spcPct val="90000"/>
        </a:lnSpc>
        <a:spcBef>
          <a:spcPct val="0"/>
        </a:spcBef>
        <a:spcAft>
          <a:spcPct val="0"/>
        </a:spcAft>
        <a:buClrTx/>
        <a:buSzTx/>
        <a:buFont typeface="Arial" pitchFamily="34" charset="0"/>
        <a:buNone/>
        <a:defRPr sz="3200" b="1" i="0" u="none" kern="1200">
          <a:solidFill>
            <a:schemeClr val="tx2"/>
          </a:solidFill>
          <a:latin typeface="Arial" pitchFamily="34" charset="0"/>
          <a:ea typeface="宋体" panose="02010600030101010101" pitchFamily="2" charset="-122"/>
          <a:cs typeface="+mj-cs"/>
        </a:defRPr>
      </a:lvl5pPr>
    </p:titleStyle>
    <p:bodyStyle>
      <a:lvl1pPr marL="342900" lvl="0" indent="-342900" algn="l" defTabSz="914400" rtl="0" eaLnBrk="0" fontAlgn="base" hangingPunct="0">
        <a:lnSpc>
          <a:spcPct val="100000"/>
        </a:lnSpc>
        <a:spcBef>
          <a:spcPct val="20000"/>
        </a:spcBef>
        <a:spcAft>
          <a:spcPct val="0"/>
        </a:spcAft>
        <a:buClr>
          <a:schemeClr val="tx1"/>
        </a:buClr>
        <a:buSzPct val="75000"/>
        <a:buFont typeface="Wingdings" panose="05000000000000000000" pitchFamily="2" charset="2"/>
        <a:buChar char="•"/>
        <a:defRPr sz="2000" b="0" i="0" u="none" kern="1200">
          <a:solidFill>
            <a:schemeClr val="tx1"/>
          </a:solidFill>
          <a:latin typeface="+mn-lt"/>
          <a:ea typeface="+mn-ea"/>
          <a:cs typeface="+mn-cs"/>
        </a:defRPr>
      </a:lvl1pPr>
      <a:lvl2pPr marL="742950" lvl="1" indent="-285750" algn="l" defTabSz="914400" rtl="0" eaLnBrk="0" fontAlgn="base" hangingPunct="0">
        <a:lnSpc>
          <a:spcPct val="100000"/>
        </a:lnSpc>
        <a:spcBef>
          <a:spcPct val="20000"/>
        </a:spcBef>
        <a:spcAft>
          <a:spcPct val="0"/>
        </a:spcAft>
        <a:buClr>
          <a:schemeClr val="tx1"/>
        </a:buClr>
        <a:buSzPct val="75000"/>
        <a:buFont typeface="Wingdings" panose="05000000000000000000" pitchFamily="2" charset="2"/>
        <a:buChar char="–"/>
        <a:defRPr sz="2400" b="0" i="0" u="none" kern="1200">
          <a:solidFill>
            <a:schemeClr val="tx1"/>
          </a:solidFill>
          <a:latin typeface="Arial"/>
          <a:ea typeface="宋体" panose="02010600030101010101" pitchFamily="2" charset="-122"/>
          <a:cs typeface="+mn-cs"/>
        </a:defRPr>
      </a:lvl2pPr>
      <a:lvl3pPr marL="1143000" lvl="2" indent="-228600" algn="l" defTabSz="914400" rtl="0" eaLnBrk="0" fontAlgn="base" hangingPunct="0">
        <a:lnSpc>
          <a:spcPct val="100000"/>
        </a:lnSpc>
        <a:spcBef>
          <a:spcPct val="20000"/>
        </a:spcBef>
        <a:spcAft>
          <a:spcPct val="0"/>
        </a:spcAft>
        <a:buClr>
          <a:schemeClr val="tx1"/>
        </a:buClr>
        <a:buSzPct val="7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3pPr>
      <a:lvl4pPr marL="1600200" lvl="3" indent="-228600" algn="l" defTabSz="914400" rtl="0" eaLnBrk="0" fontAlgn="base" hangingPunct="0">
        <a:lnSpc>
          <a:spcPct val="100000"/>
        </a:lnSpc>
        <a:spcBef>
          <a:spcPct val="20000"/>
        </a:spcBef>
        <a:spcAft>
          <a:spcPct val="0"/>
        </a:spcAft>
        <a:buClr>
          <a:schemeClr val="tx1"/>
        </a:buClr>
        <a:buSzPct val="80000"/>
        <a:buFont typeface="Wingdings" panose="05000000000000000000" pitchFamily="2" charset="2"/>
        <a:buChar char="–"/>
        <a:defRPr sz="2000" b="0" i="0" u="none" kern="1200">
          <a:solidFill>
            <a:schemeClr val="tx1"/>
          </a:solidFill>
          <a:latin typeface="Arial"/>
          <a:ea typeface="宋体" panose="02010600030101010101" pitchFamily="2" charset="-122"/>
          <a:cs typeface="+mn-cs"/>
        </a:defRPr>
      </a:lvl4pPr>
      <a:lvl5pPr marL="2057400" lvl="4"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5pPr>
      <a:lvl6pPr marL="2514600" lvl="5"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6pPr>
      <a:lvl7pPr marL="2971800" lvl="6"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7pPr>
      <a:lvl8pPr marL="3429000" lvl="7"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8pPr>
      <a:lvl9pPr marL="3886200" lvl="8" indent="-228600" algn="l" defTabSz="914400" rtl="0" eaLnBrk="0" fontAlgn="base" hangingPunct="0">
        <a:lnSpc>
          <a:spcPct val="100000"/>
        </a:lnSpc>
        <a:spcBef>
          <a:spcPct val="20000"/>
        </a:spcBef>
        <a:spcAft>
          <a:spcPct val="0"/>
        </a:spcAft>
        <a:buClr>
          <a:schemeClr val="tx1"/>
        </a:buClr>
        <a:buSzPct val="65000"/>
        <a:buFont typeface="Wingdings" panose="05000000000000000000" pitchFamily="2" charset="2"/>
        <a:buChar char="l"/>
        <a:defRPr sz="2000" b="0" i="0" u="none" kern="1200">
          <a:solidFill>
            <a:schemeClr val="tx1"/>
          </a:solidFill>
          <a:latin typeface="Arial"/>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9.jpeg" /><Relationship Id="rId3" Type="http://schemas.openxmlformats.org/officeDocument/2006/relationships/image" Target="../media/image1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1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15.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13413300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a:t>
            </a:fld>
            <a:endParaRPr lang="zh-CN" altLang="en-US" sz="2600" b="1" u="none">
              <a:solidFill>
                <a:schemeClr val="bg1"/>
              </a:solidFill>
              <a:latin typeface="Arial"/>
              <a:ea typeface="宋体" panose="02010600030101010101" pitchFamily="2" charset="-122"/>
            </a:endParaRPr>
          </a:p>
        </p:txBody>
      </p:sp>
      <p:sp>
        <p:nvSpPr>
          <p:cNvPr id="2050" name="标题 38916"/>
          <p:cNvSpPr/>
          <p:nvPr>
            <p:ph type="ctrTitle" idx="4294967295"/>
          </p:nvPr>
        </p:nvSpPr>
        <p:spPr>
          <a:xfrm>
            <a:off x="685800" y="990600"/>
            <a:ext cx="8207375" cy="1862138"/>
          </a:xfrm>
        </p:spPr>
        <p:txBody>
          <a:bodyPr wrap="square" lIns="91440" tIns="45720" rIns="91440" bIns="45720" anchor="ctr" anchorCtr="0"/>
          <a:lstStyle>
            <a:lvl1pPr marL="0" lvl="0" indent="0" algn="l" defTabSz="914400" rtl="0" eaLnBrk="0" fontAlgn="base" latinLnBrk="0" hangingPunct="0">
              <a:lnSpc>
                <a:spcPct val="90000"/>
              </a:lnSpc>
              <a:spcBef>
                <a:spcPct val="0"/>
              </a:spcBef>
              <a:spcAft>
                <a:spcPct val="0"/>
              </a:spcAft>
              <a:buClrTx/>
              <a:buSzTx/>
              <a:buFont typeface="Arial" pitchFamily="34" charset="0"/>
              <a:buNone/>
              <a:defRPr sz="3200" b="1" i="0" u="none">
                <a:solidFill>
                  <a:schemeClr val="tx2"/>
                </a:solidFill>
                <a:latin typeface="Arial" pitchFamily="34" charset="0"/>
                <a:ea typeface="宋体" panose="02010600030101010101" pitchFamily="2" charset="-122"/>
              </a:defRPr>
            </a:lvl1pPr>
          </a:lstStyle>
          <a:p>
            <a:pPr lvl="0" algn="ctr" eaLnBrk="1" hangingPunct="1"/>
            <a:r>
              <a:rPr lang="zh-CN" altLang="en-US" sz="4400">
                <a:solidFill>
                  <a:srgbClr val="195D33"/>
                </a:solidFill>
                <a:ea typeface="仿宋" panose="02010609060101010101" charset="-122"/>
              </a:rPr>
              <a:t>太阳能光伏发电系统</a:t>
            </a:r>
            <a:endParaRPr lang="zh-CN" altLang="en-US" sz="4400">
              <a:solidFill>
                <a:srgbClr val="195D33"/>
              </a:solidFill>
              <a:ea typeface="仿宋" panose="02010609060101010101" charset="-122"/>
            </a:endParaRPr>
          </a:p>
        </p:txBody>
      </p:sp>
      <p:sp>
        <p:nvSpPr>
          <p:cNvPr id="2051" name="TextBox 2050"/>
          <p:cNvSpPr txBox="1"/>
          <p:nvPr/>
        </p:nvSpPr>
        <p:spPr>
          <a:xfrm>
            <a:off x="914400" y="914400"/>
            <a:ext cx="1371600" cy="320040"/>
          </a:xfrm>
          <a:prstGeom prst="rect">
            <a:avLst/>
          </a:prstGeom>
          <a:noFill/>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cut/>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a:t>
            </a:fld>
            <a:endParaRPr lang="zh-CN" altLang="en-US" sz="2600" b="1" u="none">
              <a:solidFill>
                <a:schemeClr val="bg1"/>
              </a:solidFill>
              <a:latin typeface="Arial"/>
              <a:ea typeface="宋体" panose="02010600030101010101" pitchFamily="2" charset="-122"/>
            </a:endParaRPr>
          </a:p>
        </p:txBody>
      </p:sp>
      <p:sp>
        <p:nvSpPr>
          <p:cNvPr id="2053" name="文本占位符 191490"/>
          <p:cNvSpPr/>
          <p:nvPr>
            <p:ph type="body" idx="4294967295"/>
          </p:nvPr>
        </p:nvSpPr>
        <p:spPr>
          <a:xfrm>
            <a:off x="1258888" y="2420938"/>
            <a:ext cx="6842125" cy="3671887"/>
          </a:xfrm>
        </p:spPr>
        <p:txBody>
          <a:bodyPr wrap="square" lIns="91440" tIns="45720" rIns="91440" bIns="45720" anchor="t" anchorCtr="0"/>
          <a:lstStyle/>
          <a:p>
            <a:pPr eaLnBrk="1" hangingPunct="1">
              <a:buClr>
                <a:schemeClr val="tx1"/>
              </a:buClr>
              <a:buNone/>
            </a:pPr>
            <a:r>
              <a:rPr lang="en-US" altLang="zh-CN" sz="3200">
                <a:ea typeface="仿宋" panose="02010609060101010101" charset="-122"/>
              </a:rPr>
              <a:t>1</a:t>
            </a:r>
            <a:r>
              <a:rPr lang="zh-CN" altLang="en-US" sz="3200">
                <a:ea typeface="仿宋" panose="02010609060101010101" charset="-122"/>
              </a:rPr>
              <a:t>、光伏发电简介</a:t>
            </a:r>
            <a:endParaRPr lang="zh-CN" altLang="en-US" sz="3200">
              <a:ea typeface="仿宋" panose="02010609060101010101" charset="-122"/>
            </a:endParaRPr>
          </a:p>
          <a:p>
            <a:pPr eaLnBrk="1" hangingPunct="1">
              <a:buClr>
                <a:schemeClr val="tx1"/>
              </a:buClr>
              <a:buNone/>
            </a:pPr>
            <a:r>
              <a:rPr lang="en-US" altLang="zh-CN" sz="3200">
                <a:ea typeface="仿宋" panose="02010609060101010101" charset="-122"/>
              </a:rPr>
              <a:t>2</a:t>
            </a:r>
            <a:r>
              <a:rPr lang="zh-CN" altLang="en-US" sz="3200">
                <a:ea typeface="仿宋" panose="02010609060101010101" charset="-122"/>
              </a:rPr>
              <a:t>、光伏发电原理</a:t>
            </a:r>
            <a:endParaRPr lang="zh-CN" altLang="en-US" sz="3200">
              <a:ea typeface="仿宋" panose="02010609060101010101" charset="-122"/>
            </a:endParaRPr>
          </a:p>
          <a:p>
            <a:pPr eaLnBrk="1" hangingPunct="1">
              <a:buClr>
                <a:schemeClr val="tx1"/>
              </a:buClr>
              <a:buNone/>
            </a:pPr>
            <a:r>
              <a:rPr lang="en-US" altLang="zh-CN" sz="3200">
                <a:ea typeface="仿宋" panose="02010609060101010101" charset="-122"/>
              </a:rPr>
              <a:t>3</a:t>
            </a:r>
            <a:r>
              <a:rPr lang="zh-CN" altLang="en-US" sz="3200">
                <a:ea typeface="仿宋" panose="02010609060101010101" charset="-122"/>
              </a:rPr>
              <a:t>、光伏发电系统</a:t>
            </a:r>
            <a:endParaRPr lang="zh-CN" altLang="en-US" sz="3200">
              <a:ea typeface="仿宋" panose="02010609060101010101" charset="-122"/>
            </a:endParaRPr>
          </a:p>
          <a:p>
            <a:pPr eaLnBrk="1" hangingPunct="1">
              <a:buClr>
                <a:schemeClr val="tx1"/>
              </a:buClr>
              <a:buNone/>
            </a:pPr>
            <a:r>
              <a:rPr lang="en-US" altLang="zh-CN" sz="3200">
                <a:ea typeface="仿宋" panose="02010609060101010101" charset="-122"/>
              </a:rPr>
              <a:t>4</a:t>
            </a:r>
            <a:r>
              <a:rPr lang="zh-CN" altLang="en-US" sz="3200">
                <a:ea typeface="仿宋" panose="02010609060101010101" charset="-122"/>
              </a:rPr>
              <a:t>、光伏发电技术优势</a:t>
            </a:r>
            <a:endParaRPr lang="zh-CN" altLang="en-US" sz="3200">
              <a:ea typeface="仿宋" panose="02010609060101010101" charset="-122"/>
            </a:endParaRPr>
          </a:p>
          <a:p>
            <a:pPr eaLnBrk="1" hangingPunct="1">
              <a:buClr>
                <a:schemeClr val="tx1"/>
              </a:buClr>
              <a:buNone/>
            </a:pPr>
            <a:r>
              <a:rPr lang="en-US" altLang="zh-CN" sz="3200">
                <a:ea typeface="仿宋" panose="02010609060101010101" charset="-122"/>
              </a:rPr>
              <a:t>5</a:t>
            </a:r>
            <a:r>
              <a:rPr lang="zh-CN" altLang="en-US" sz="3200">
                <a:ea typeface="仿宋" panose="02010609060101010101" charset="-122"/>
              </a:rPr>
              <a:t>、光伏发电的应用</a:t>
            </a:r>
            <a:endParaRPr lang="zh-CN" altLang="en-US" sz="3200">
              <a:ea typeface="仿宋" panose="02010609060101010101" charset="-122"/>
            </a:endParaRPr>
          </a:p>
          <a:p>
            <a:pPr eaLnBrk="1" hangingPunct="1">
              <a:buClr>
                <a:schemeClr val="tx1"/>
              </a:buClr>
              <a:buNone/>
            </a:pPr>
            <a:r>
              <a:rPr lang="en-US" altLang="zh-CN" sz="3200">
                <a:ea typeface="仿宋" panose="02010609060101010101" charset="-122"/>
              </a:rPr>
              <a:t>6</a:t>
            </a:r>
            <a:r>
              <a:rPr lang="zh-CN" altLang="en-US" sz="3200">
                <a:ea typeface="仿宋" panose="02010609060101010101" charset="-122"/>
              </a:rPr>
              <a:t>、应用举例</a:t>
            </a:r>
            <a:endParaRPr lang="zh-CN" altLang="en-US" sz="3200">
              <a:ea typeface="仿宋" panose="02010609060101010101"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3</a:t>
            </a:fld>
            <a:endParaRPr lang="zh-CN" altLang="en-US" sz="2600" b="1" u="none">
              <a:solidFill>
                <a:schemeClr val="bg1"/>
              </a:solidFill>
              <a:latin typeface="Arial"/>
              <a:ea typeface="宋体" panose="02010600030101010101" pitchFamily="2" charset="-122"/>
            </a:endParaRPr>
          </a:p>
        </p:txBody>
      </p:sp>
      <p:sp>
        <p:nvSpPr>
          <p:cNvPr id="2056" name="标题 77825"/>
          <p:cNvSpPr/>
          <p:nvPr>
            <p:ph type="title" idx="4294967295"/>
          </p:nvPr>
        </p:nvSpPr>
        <p:spPr>
          <a:xfrm>
            <a:off x="1219200" y="620713"/>
            <a:ext cx="3497263" cy="1143000"/>
          </a:xfrm>
        </p:spPr>
        <p:txBody>
          <a:bodyPr wrap="square" lIns="91440" tIns="45720" rIns="91440" bIns="45720" anchor="b" anchorCtr="0"/>
          <a:lstStyle/>
          <a:p>
            <a:pPr eaLnBrk="1" hangingPunct="1"/>
            <a:r>
              <a:rPr lang="en-US" altLang="en-US">
                <a:ea typeface="仿宋" panose="02010609060101010101" charset="-122"/>
              </a:rPr>
              <a:t>什么是光伏发电</a:t>
            </a:r>
            <a:endParaRPr lang="en-US" altLang="en-US">
              <a:ea typeface="仿宋" panose="02010609060101010101" charset="-122"/>
            </a:endParaRPr>
          </a:p>
        </p:txBody>
      </p:sp>
      <p:sp>
        <p:nvSpPr>
          <p:cNvPr id="2057" name="文本占位符 77826"/>
          <p:cNvSpPr/>
          <p:nvPr>
            <p:ph type="body" idx="4294967295"/>
          </p:nvPr>
        </p:nvSpPr>
        <p:spPr>
          <a:xfrm>
            <a:off x="468313" y="2205038"/>
            <a:ext cx="7561262" cy="4176712"/>
          </a:xfrm>
        </p:spPr>
        <p:txBody>
          <a:bodyPr wrap="square" lIns="91440" tIns="45720" rIns="91440" bIns="45720" anchor="t" anchorCtr="0"/>
          <a:lstStyle/>
          <a:p>
            <a:pPr eaLnBrk="1" hangingPunct="1">
              <a:lnSpc>
                <a:spcPct val="80000"/>
              </a:lnSpc>
              <a:buClr>
                <a:schemeClr val="tx1"/>
              </a:buClr>
              <a:buNone/>
            </a:pPr>
            <a:endParaRPr lang="en-US" altLang="zh-CN" sz="1600" b="1">
              <a:latin typeface="楷体_GB2312" pitchFamily="49" charset="-122"/>
              <a:ea typeface="仿宋" panose="02010609060101010101" charset="-122"/>
            </a:endParaRPr>
          </a:p>
          <a:p>
            <a:pPr eaLnBrk="1" hangingPunct="1">
              <a:lnSpc>
                <a:spcPct val="80000"/>
              </a:lnSpc>
              <a:buClr>
                <a:schemeClr val="tx1"/>
              </a:buClr>
              <a:buNone/>
            </a:pPr>
            <a:r>
              <a:rPr lang="en-US" altLang="zh-CN">
                <a:ea typeface="仿宋" panose="02010609060101010101" charset="-122"/>
              </a:rPr>
              <a:t>               </a:t>
            </a:r>
            <a:r>
              <a:rPr lang="zh-CN" altLang="en-US" sz="2800" b="1">
                <a:solidFill>
                  <a:srgbClr val="FF0000"/>
                </a:solidFill>
                <a:latin typeface="仿宋_GB2312" pitchFamily="49" charset="-122"/>
                <a:ea typeface="仿宋" panose="02010609060101010101" charset="-122"/>
              </a:rPr>
              <a:t>光伏发电</a:t>
            </a:r>
            <a:r>
              <a:rPr lang="zh-CN" altLang="en-US" sz="2800">
                <a:solidFill>
                  <a:srgbClr val="000000"/>
                </a:solidFill>
                <a:latin typeface="仿宋_GB2312" pitchFamily="49" charset="-122"/>
                <a:ea typeface="仿宋" panose="02010609060101010101" charset="-122"/>
              </a:rPr>
              <a:t>是利用太阳能电池组件将太阳能直接转变为电能的装置。在广大的无电地区，该装置可以方便地实现为用户照明及生活供电，也可以与区域电网并网实现互补。目前从民用的角度来讲，在国外技术研究趋于成熟且具产业化的是“光伏建筑一体化”技术（</a:t>
            </a:r>
            <a:r>
              <a:rPr lang="en-US" altLang="zh-CN" sz="2800">
                <a:solidFill>
                  <a:srgbClr val="000000"/>
                </a:solidFill>
                <a:latin typeface="仿宋_GB2312" pitchFamily="49" charset="-122"/>
                <a:ea typeface="仿宋" panose="02010609060101010101" charset="-122"/>
              </a:rPr>
              <a:t>BIPV</a:t>
            </a:r>
            <a:r>
              <a:rPr lang="zh-CN" altLang="en-US" sz="2800">
                <a:solidFill>
                  <a:srgbClr val="000000"/>
                </a:solidFill>
                <a:latin typeface="仿宋_GB2312" pitchFamily="49" charset="-122"/>
                <a:ea typeface="仿宋" panose="02010609060101010101" charset="-122"/>
              </a:rPr>
              <a:t>），而国内主要研究生产适用于无电地区家庭照明用的小型太阳能发电系统，大型光伏并网技术正在启动。 </a:t>
            </a:r>
            <a:endParaRPr lang="zh-CN" altLang="en-US" sz="2800">
              <a:solidFill>
                <a:srgbClr val="000000"/>
              </a:solidFill>
              <a:latin typeface="仿宋_GB2312" pitchFamily="49" charset="-122"/>
              <a:ea typeface="仿宋" panose="02010609060101010101"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4</a:t>
            </a:fld>
            <a:endParaRPr lang="zh-CN" altLang="en-US" sz="2600" b="1" u="none">
              <a:solidFill>
                <a:schemeClr val="bg1"/>
              </a:solidFill>
              <a:latin typeface="Arial"/>
              <a:ea typeface="宋体" panose="02010600030101010101" pitchFamily="2" charset="-122"/>
            </a:endParaRPr>
          </a:p>
        </p:txBody>
      </p:sp>
      <p:sp>
        <p:nvSpPr>
          <p:cNvPr id="2060" name="标题 185345"/>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光伏发电原理</a:t>
            </a:r>
            <a:endParaRPr lang="en-US" altLang="en-US">
              <a:ea typeface="仿宋" panose="02010609060101010101" charset="-122"/>
            </a:endParaRPr>
          </a:p>
        </p:txBody>
      </p:sp>
      <p:sp>
        <p:nvSpPr>
          <p:cNvPr id="2061" name="文本占位符 185346"/>
          <p:cNvSpPr/>
          <p:nvPr>
            <p:ph type="body" idx="4294967295"/>
          </p:nvPr>
        </p:nvSpPr>
        <p:spPr>
          <a:xfrm>
            <a:off x="755650" y="2636838"/>
            <a:ext cx="7416800" cy="3394075"/>
          </a:xfrm>
        </p:spPr>
        <p:txBody>
          <a:bodyPr wrap="square" lIns="91440" tIns="45720" rIns="91440" bIns="45720" anchor="t" anchorCtr="0"/>
          <a:lstStyle/>
          <a:p>
            <a:pPr eaLnBrk="1" hangingPunct="1">
              <a:buClr>
                <a:schemeClr val="tx1"/>
              </a:buClr>
              <a:buNone/>
            </a:pPr>
            <a:r>
              <a:rPr lang="en-US" altLang="zh-CN" sz="2800" b="1">
                <a:solidFill>
                  <a:srgbClr val="000000"/>
                </a:solidFill>
                <a:ea typeface="仿宋" panose="02010609060101010101" charset="-122"/>
              </a:rPr>
              <a:t>           </a:t>
            </a:r>
            <a:r>
              <a:rPr lang="zh-CN" altLang="en-US" sz="2800" b="1">
                <a:solidFill>
                  <a:srgbClr val="FF0000"/>
                </a:solidFill>
                <a:ea typeface="仿宋" panose="02010609060101010101" charset="-122"/>
              </a:rPr>
              <a:t>基础</a:t>
            </a:r>
            <a:r>
              <a:rPr lang="zh-CN" altLang="en-US" sz="2800">
                <a:solidFill>
                  <a:srgbClr val="000000"/>
                </a:solidFill>
                <a:ea typeface="仿宋" panose="02010609060101010101" charset="-122"/>
              </a:rPr>
              <a:t>是半导体</a:t>
            </a:r>
            <a:r>
              <a:rPr lang="en-US" altLang="zh-CN" sz="2800">
                <a:solidFill>
                  <a:srgbClr val="000000"/>
                </a:solidFill>
                <a:ea typeface="仿宋" panose="02010609060101010101" charset="-122"/>
              </a:rPr>
              <a:t>PN</a:t>
            </a:r>
            <a:r>
              <a:rPr lang="zh-CN" altLang="en-US" sz="2800">
                <a:solidFill>
                  <a:srgbClr val="000000"/>
                </a:solidFill>
                <a:ea typeface="仿宋" panose="02010609060101010101" charset="-122"/>
              </a:rPr>
              <a:t>结的光电效应。即当太阳或其他光照射半导体的</a:t>
            </a:r>
            <a:r>
              <a:rPr lang="en-US" altLang="zh-CN" sz="2800">
                <a:solidFill>
                  <a:srgbClr val="000000"/>
                </a:solidFill>
                <a:ea typeface="仿宋" panose="02010609060101010101" charset="-122"/>
              </a:rPr>
              <a:t>PN</a:t>
            </a:r>
            <a:r>
              <a:rPr lang="zh-CN" altLang="en-US" sz="2800">
                <a:solidFill>
                  <a:srgbClr val="000000"/>
                </a:solidFill>
                <a:ea typeface="仿宋" panose="02010609060101010101" charset="-122"/>
              </a:rPr>
              <a:t>结时，光照产生电子空穴对，在内建电场的作用下，</a:t>
            </a:r>
            <a:r>
              <a:rPr lang="en-US" altLang="zh-CN" sz="2800">
                <a:solidFill>
                  <a:srgbClr val="000000"/>
                </a:solidFill>
                <a:ea typeface="仿宋" panose="02010609060101010101" charset="-122"/>
              </a:rPr>
              <a:t>p</a:t>
            </a:r>
            <a:r>
              <a:rPr lang="zh-CN" altLang="en-US" sz="2800">
                <a:solidFill>
                  <a:srgbClr val="000000"/>
                </a:solidFill>
                <a:ea typeface="仿宋" panose="02010609060101010101" charset="-122"/>
              </a:rPr>
              <a:t>型半导体中的光照产生的电子流向</a:t>
            </a:r>
            <a:r>
              <a:rPr lang="en-US" altLang="zh-CN" sz="2800">
                <a:solidFill>
                  <a:srgbClr val="000000"/>
                </a:solidFill>
                <a:ea typeface="仿宋" panose="02010609060101010101" charset="-122"/>
              </a:rPr>
              <a:t>n</a:t>
            </a:r>
            <a:r>
              <a:rPr lang="zh-CN" altLang="en-US" sz="2800">
                <a:solidFill>
                  <a:srgbClr val="000000"/>
                </a:solidFill>
                <a:ea typeface="仿宋" panose="02010609060101010101" charset="-122"/>
              </a:rPr>
              <a:t>型半导体，</a:t>
            </a:r>
            <a:r>
              <a:rPr lang="en-US" altLang="zh-CN" sz="2800">
                <a:solidFill>
                  <a:srgbClr val="000000"/>
                </a:solidFill>
                <a:ea typeface="仿宋" panose="02010609060101010101" charset="-122"/>
              </a:rPr>
              <a:t>n</a:t>
            </a:r>
            <a:r>
              <a:rPr lang="zh-CN" altLang="en-US" sz="2800">
                <a:solidFill>
                  <a:srgbClr val="000000"/>
                </a:solidFill>
                <a:ea typeface="仿宋" panose="02010609060101010101" charset="-122"/>
              </a:rPr>
              <a:t>型半导体中的空穴流向</a:t>
            </a:r>
            <a:r>
              <a:rPr lang="en-US" altLang="zh-CN" sz="2800">
                <a:solidFill>
                  <a:srgbClr val="000000"/>
                </a:solidFill>
                <a:ea typeface="仿宋" panose="02010609060101010101" charset="-122"/>
              </a:rPr>
              <a:t>p</a:t>
            </a:r>
            <a:r>
              <a:rPr lang="zh-CN" altLang="en-US" sz="2800">
                <a:solidFill>
                  <a:srgbClr val="000000"/>
                </a:solidFill>
                <a:ea typeface="仿宋" panose="02010609060101010101" charset="-122"/>
              </a:rPr>
              <a:t>型半导体，形成从</a:t>
            </a:r>
            <a:r>
              <a:rPr lang="en-US" altLang="zh-CN" sz="2800">
                <a:solidFill>
                  <a:srgbClr val="000000"/>
                </a:solidFill>
                <a:ea typeface="仿宋" panose="02010609060101010101" charset="-122"/>
              </a:rPr>
              <a:t>n</a:t>
            </a:r>
            <a:r>
              <a:rPr lang="zh-CN" altLang="en-US" sz="2800">
                <a:solidFill>
                  <a:srgbClr val="000000"/>
                </a:solidFill>
                <a:ea typeface="仿宋" panose="02010609060101010101" charset="-122"/>
              </a:rPr>
              <a:t>到</a:t>
            </a:r>
            <a:r>
              <a:rPr lang="en-US" altLang="zh-CN" sz="2800">
                <a:solidFill>
                  <a:srgbClr val="000000"/>
                </a:solidFill>
                <a:ea typeface="仿宋" panose="02010609060101010101" charset="-122"/>
              </a:rPr>
              <a:t>p</a:t>
            </a:r>
            <a:r>
              <a:rPr lang="zh-CN" altLang="en-US" sz="2800">
                <a:solidFill>
                  <a:srgbClr val="000000"/>
                </a:solidFill>
                <a:ea typeface="仿宋" panose="02010609060101010101" charset="-122"/>
              </a:rPr>
              <a:t>的光生电流，同时导致光生电场和光生电势的出现。</a:t>
            </a:r>
            <a:endParaRPr lang="zh-CN" altLang="en-US" sz="2800">
              <a:solidFill>
                <a:srgbClr val="000000"/>
              </a:solidFill>
              <a:ea typeface="仿宋" panose="02010609060101010101"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5</a:t>
            </a:fld>
            <a:endParaRPr lang="zh-CN" altLang="en-US" sz="2600" b="1" u="none">
              <a:solidFill>
                <a:schemeClr val="bg1"/>
              </a:solidFill>
              <a:latin typeface="Arial"/>
              <a:ea typeface="宋体" panose="02010600030101010101" pitchFamily="2" charset="-122"/>
            </a:endParaRPr>
          </a:p>
        </p:txBody>
      </p:sp>
      <p:sp>
        <p:nvSpPr>
          <p:cNvPr id="2064" name="标题 184321"/>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光伏发电的原理</a:t>
            </a:r>
            <a:endParaRPr lang="en-US" altLang="en-US">
              <a:ea typeface="仿宋" panose="02010609060101010101" charset="-122"/>
            </a:endParaRPr>
          </a:p>
        </p:txBody>
      </p:sp>
      <p:pic>
        <p:nvPicPr>
          <p:cNvPr id="2065" name="文本占位符 184323"/>
          <p:cNvPicPr>
            <a:picLocks noChangeAspect="1"/>
          </p:cNvPicPr>
          <p:nvPr>
            <p:ph type="body" idx="4294967295"/>
          </p:nvPr>
        </p:nvPicPr>
        <p:blipFill>
          <a:blip r:embed="rId2"/>
          <a:stretch>
            <a:fillRect/>
          </a:stretch>
        </p:blipFill>
        <p:spPr>
          <a:xfrm>
            <a:off x="1835150" y="3644900"/>
            <a:ext cx="5689600" cy="3076575"/>
          </a:xfrm>
          <a:prstGeom prst="rect">
            <a:avLst/>
          </a:prstGeom>
        </p:spPr>
      </p:pic>
      <p:sp>
        <p:nvSpPr>
          <p:cNvPr id="2066" name="矩形 184324"/>
          <p:cNvSpPr/>
          <p:nvPr/>
        </p:nvSpPr>
        <p:spPr>
          <a:xfrm>
            <a:off x="827088" y="2205038"/>
            <a:ext cx="8001000" cy="1555750"/>
          </a:xfrm>
          <a:prstGeom prst="rect">
            <a:avLst/>
          </a:prstGeom>
          <a:noFill/>
          <a:ln w="952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r>
              <a:rPr lang="en-US" altLang="zh-CN" sz="2000">
                <a:solidFill>
                  <a:srgbClr val="FF0000"/>
                </a:solidFill>
                <a:ea typeface="仿宋" panose="02010609060101010101" charset="-122"/>
              </a:rPr>
              <a:t>        </a:t>
            </a:r>
            <a:r>
              <a:rPr lang="zh-CN" altLang="en-US" sz="2400">
                <a:solidFill>
                  <a:srgbClr val="FF0000"/>
                </a:solidFill>
                <a:ea typeface="仿宋" panose="02010609060101010101" charset="-122"/>
              </a:rPr>
              <a:t>工作过程：</a:t>
            </a:r>
            <a:r>
              <a:rPr lang="zh-CN" altLang="en-US" sz="2400">
                <a:solidFill>
                  <a:srgbClr val="000000"/>
                </a:solidFill>
                <a:ea typeface="仿宋" panose="02010609060101010101" charset="-122"/>
              </a:rPr>
              <a:t>太阳电池</a:t>
            </a:r>
            <a:r>
              <a:rPr lang="en-US" altLang="zh-CN" sz="2400">
                <a:solidFill>
                  <a:srgbClr val="000000"/>
                </a:solidFill>
                <a:ea typeface="仿宋" panose="02010609060101010101" charset="-122"/>
              </a:rPr>
              <a:t>(solar cell)</a:t>
            </a:r>
            <a:r>
              <a:rPr lang="zh-CN" altLang="en-US" sz="2400">
                <a:solidFill>
                  <a:srgbClr val="000000"/>
                </a:solidFill>
                <a:ea typeface="仿宋" panose="02010609060101010101" charset="-122"/>
              </a:rPr>
              <a:t>是以半导体制成的，将太阳光照射在其上，太阳电池吸收太阳光后，能透过</a:t>
            </a:r>
            <a:r>
              <a:rPr lang="en-US" altLang="zh-CN" sz="2400">
                <a:solidFill>
                  <a:srgbClr val="000000"/>
                </a:solidFill>
                <a:ea typeface="仿宋" panose="02010609060101010101" charset="-122"/>
              </a:rPr>
              <a:t>p</a:t>
            </a:r>
            <a:r>
              <a:rPr lang="zh-CN" altLang="en-US" sz="2400">
                <a:solidFill>
                  <a:srgbClr val="000000"/>
                </a:solidFill>
                <a:ea typeface="仿宋" panose="02010609060101010101" charset="-122"/>
              </a:rPr>
              <a:t>型半导体及</a:t>
            </a:r>
            <a:r>
              <a:rPr lang="en-US" altLang="zh-CN" sz="2400">
                <a:solidFill>
                  <a:srgbClr val="000000"/>
                </a:solidFill>
                <a:ea typeface="仿宋" panose="02010609060101010101" charset="-122"/>
              </a:rPr>
              <a:t>n</a:t>
            </a:r>
            <a:r>
              <a:rPr lang="zh-CN" altLang="en-US" sz="2400">
                <a:solidFill>
                  <a:srgbClr val="000000"/>
                </a:solidFill>
                <a:ea typeface="仿宋" panose="02010609060101010101" charset="-122"/>
              </a:rPr>
              <a:t>型半导体使其产生电子</a:t>
            </a:r>
            <a:r>
              <a:rPr lang="en-US" altLang="zh-CN" sz="2400">
                <a:solidFill>
                  <a:srgbClr val="000000"/>
                </a:solidFill>
                <a:ea typeface="仿宋" panose="02010609060101010101" charset="-122"/>
              </a:rPr>
              <a:t>(</a:t>
            </a:r>
            <a:r>
              <a:rPr lang="zh-CN" altLang="en-US" sz="2400">
                <a:solidFill>
                  <a:srgbClr val="000000"/>
                </a:solidFill>
                <a:ea typeface="仿宋" panose="02010609060101010101" charset="-122"/>
              </a:rPr>
              <a:t>负</a:t>
            </a:r>
            <a:r>
              <a:rPr lang="en-US" altLang="zh-CN" sz="2400">
                <a:solidFill>
                  <a:srgbClr val="000000"/>
                </a:solidFill>
                <a:ea typeface="仿宋" panose="02010609060101010101" charset="-122"/>
              </a:rPr>
              <a:t>)</a:t>
            </a:r>
            <a:r>
              <a:rPr lang="zh-CN" altLang="en-US" sz="2400">
                <a:solidFill>
                  <a:srgbClr val="000000"/>
                </a:solidFill>
                <a:ea typeface="仿宋" panose="02010609060101010101" charset="-122"/>
              </a:rPr>
              <a:t>及空穴</a:t>
            </a:r>
            <a:r>
              <a:rPr lang="en-US" altLang="zh-CN" sz="2400">
                <a:solidFill>
                  <a:srgbClr val="000000"/>
                </a:solidFill>
                <a:ea typeface="仿宋" panose="02010609060101010101" charset="-122"/>
              </a:rPr>
              <a:t>(</a:t>
            </a:r>
            <a:r>
              <a:rPr lang="zh-CN" altLang="en-US" sz="2400">
                <a:solidFill>
                  <a:srgbClr val="000000"/>
                </a:solidFill>
                <a:ea typeface="仿宋" panose="02010609060101010101" charset="-122"/>
              </a:rPr>
              <a:t>正</a:t>
            </a:r>
            <a:r>
              <a:rPr lang="en-US" altLang="zh-CN" sz="2400">
                <a:solidFill>
                  <a:srgbClr val="000000"/>
                </a:solidFill>
                <a:ea typeface="仿宋" panose="02010609060101010101" charset="-122"/>
              </a:rPr>
              <a:t>)</a:t>
            </a:r>
            <a:r>
              <a:rPr lang="zh-CN" altLang="en-US" sz="2400">
                <a:solidFill>
                  <a:srgbClr val="000000"/>
                </a:solidFill>
                <a:ea typeface="仿宋" panose="02010609060101010101" charset="-122"/>
              </a:rPr>
              <a:t>，同时分离电子与空穴而形成电压降，再经由导线传输至负载。</a:t>
            </a:r>
            <a:endParaRPr lang="zh-CN" altLang="en-US" sz="2400">
              <a:solidFill>
                <a:srgbClr val="000000"/>
              </a:solidFill>
              <a:ea typeface="仿宋" panose="02010609060101010101" charset="-122"/>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6</a:t>
            </a:fld>
            <a:endParaRPr lang="zh-CN" altLang="en-US" sz="2600" b="1" u="none">
              <a:solidFill>
                <a:schemeClr val="bg1"/>
              </a:solidFill>
              <a:latin typeface="Arial"/>
              <a:ea typeface="宋体" panose="02010600030101010101" pitchFamily="2" charset="-122"/>
            </a:endParaRPr>
          </a:p>
        </p:txBody>
      </p:sp>
      <p:sp>
        <p:nvSpPr>
          <p:cNvPr id="2069" name="标题 186369"/>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光伏发电的原理</a:t>
            </a:r>
            <a:endParaRPr lang="en-US" altLang="en-US">
              <a:ea typeface="仿宋" panose="02010609060101010101" charset="-122"/>
            </a:endParaRPr>
          </a:p>
        </p:txBody>
      </p:sp>
      <p:sp>
        <p:nvSpPr>
          <p:cNvPr id="2070" name="文本占位符 186370"/>
          <p:cNvSpPr/>
          <p:nvPr>
            <p:ph type="body" idx="4294967295"/>
          </p:nvPr>
        </p:nvSpPr>
        <p:spPr>
          <a:xfrm>
            <a:off x="1258888" y="2420938"/>
            <a:ext cx="6337300" cy="3671887"/>
          </a:xfrm>
        </p:spPr>
        <p:txBody>
          <a:bodyPr wrap="square" lIns="91440" tIns="45720" rIns="91440" bIns="45720" anchor="t" anchorCtr="0"/>
          <a:lstStyle/>
          <a:p>
            <a:pPr marL="381000" indent="-381000" eaLnBrk="1" hangingPunct="1">
              <a:buClr>
                <a:schemeClr val="tx1"/>
              </a:buClr>
              <a:buNone/>
            </a:pPr>
            <a:r>
              <a:rPr lang="en-US" altLang="zh-CN" sz="2400">
                <a:solidFill>
                  <a:srgbClr val="000000"/>
                </a:solidFill>
                <a:ea typeface="仿宋" panose="02010609060101010101" charset="-122"/>
              </a:rPr>
              <a:t>1. </a:t>
            </a:r>
            <a:r>
              <a:rPr lang="zh-CN" altLang="en-US" sz="2400">
                <a:solidFill>
                  <a:srgbClr val="000000"/>
                </a:solidFill>
                <a:ea typeface="仿宋" panose="02010609060101010101" charset="-122"/>
              </a:rPr>
              <a:t>光能到电能转换只有在</a:t>
            </a:r>
            <a:r>
              <a:rPr lang="en-US" altLang="zh-CN" sz="2400">
                <a:solidFill>
                  <a:srgbClr val="000000"/>
                </a:solidFill>
                <a:ea typeface="仿宋" panose="02010609060101010101" charset="-122"/>
              </a:rPr>
              <a:t>P-N</a:t>
            </a:r>
            <a:r>
              <a:rPr lang="zh-CN" altLang="en-US" sz="2400">
                <a:solidFill>
                  <a:srgbClr val="000000"/>
                </a:solidFill>
                <a:ea typeface="仿宋" panose="02010609060101010101" charset="-122"/>
              </a:rPr>
              <a:t>结界面活性层发生。并且一个光子只能激发出一个电子</a:t>
            </a:r>
            <a:r>
              <a:rPr lang="en-US" altLang="zh-CN" sz="2400">
                <a:solidFill>
                  <a:srgbClr val="000000"/>
                </a:solidFill>
                <a:ea typeface="仿宋" panose="02010609060101010101" charset="-122"/>
              </a:rPr>
              <a:t>-</a:t>
            </a:r>
            <a:r>
              <a:rPr lang="zh-CN" altLang="en-US" sz="2400">
                <a:solidFill>
                  <a:srgbClr val="000000"/>
                </a:solidFill>
                <a:ea typeface="仿宋" panose="02010609060101010101" charset="-122"/>
              </a:rPr>
              <a:t>空穴对。</a:t>
            </a:r>
            <a:endParaRPr lang="zh-CN" altLang="en-US" sz="2400">
              <a:solidFill>
                <a:srgbClr val="000000"/>
              </a:solidFill>
              <a:ea typeface="仿宋" panose="02010609060101010101" charset="-122"/>
            </a:endParaRPr>
          </a:p>
          <a:p>
            <a:pPr marL="381000" indent="-381000" eaLnBrk="1" hangingPunct="1">
              <a:buClr>
                <a:schemeClr val="tx1"/>
              </a:buClr>
              <a:buNone/>
            </a:pPr>
            <a:r>
              <a:rPr lang="en-US" altLang="zh-CN" sz="2400">
                <a:solidFill>
                  <a:srgbClr val="000000"/>
                </a:solidFill>
                <a:ea typeface="仿宋" panose="02010609060101010101" charset="-122"/>
              </a:rPr>
              <a:t>2. </a:t>
            </a:r>
            <a:r>
              <a:rPr lang="zh-CN" altLang="en-US" sz="2400">
                <a:solidFill>
                  <a:srgbClr val="000000"/>
                </a:solidFill>
                <a:ea typeface="仿宋" panose="02010609060101010101" charset="-122"/>
              </a:rPr>
              <a:t>具有足够能量的光子进入</a:t>
            </a:r>
            <a:r>
              <a:rPr lang="en-US" altLang="zh-CN" sz="2400">
                <a:solidFill>
                  <a:srgbClr val="000000"/>
                </a:solidFill>
                <a:ea typeface="仿宋" panose="02010609060101010101" charset="-122"/>
              </a:rPr>
              <a:t>P-N</a:t>
            </a:r>
            <a:r>
              <a:rPr lang="zh-CN" altLang="en-US" sz="2400">
                <a:solidFill>
                  <a:srgbClr val="000000"/>
                </a:solidFill>
                <a:ea typeface="仿宋" panose="02010609060101010101" charset="-122"/>
              </a:rPr>
              <a:t>结区附近才能激发电子</a:t>
            </a:r>
            <a:r>
              <a:rPr lang="en-US" altLang="zh-CN" sz="2400">
                <a:solidFill>
                  <a:srgbClr val="000000"/>
                </a:solidFill>
                <a:ea typeface="仿宋" panose="02010609060101010101" charset="-122"/>
              </a:rPr>
              <a:t>-</a:t>
            </a:r>
            <a:r>
              <a:rPr lang="zh-CN" altLang="en-US" sz="2400">
                <a:solidFill>
                  <a:srgbClr val="000000"/>
                </a:solidFill>
                <a:ea typeface="仿宋" panose="02010609060101010101" charset="-122"/>
              </a:rPr>
              <a:t>空穴对。</a:t>
            </a:r>
            <a:endParaRPr lang="zh-CN" altLang="en-US" sz="2400">
              <a:solidFill>
                <a:srgbClr val="000000"/>
              </a:solidFill>
              <a:ea typeface="仿宋" panose="02010609060101010101" charset="-122"/>
            </a:endParaRPr>
          </a:p>
          <a:p>
            <a:pPr marL="381000" indent="-381000" eaLnBrk="1" hangingPunct="1">
              <a:buClr>
                <a:schemeClr val="tx1"/>
              </a:buClr>
              <a:buNone/>
            </a:pPr>
            <a:r>
              <a:rPr lang="en-US" altLang="zh-CN" sz="2400">
                <a:solidFill>
                  <a:srgbClr val="000000"/>
                </a:solidFill>
                <a:ea typeface="仿宋" panose="02010609060101010101" charset="-122"/>
              </a:rPr>
              <a:t>3. </a:t>
            </a:r>
            <a:r>
              <a:rPr lang="zh-CN" altLang="en-US" sz="2400">
                <a:solidFill>
                  <a:srgbClr val="000000"/>
                </a:solidFill>
                <a:ea typeface="仿宋" panose="02010609060101010101" charset="-122"/>
              </a:rPr>
              <a:t>温度升高，</a:t>
            </a:r>
            <a:r>
              <a:rPr lang="en-US" altLang="zh-CN" sz="2400">
                <a:solidFill>
                  <a:srgbClr val="000000"/>
                </a:solidFill>
                <a:ea typeface="仿宋" panose="02010609060101010101" charset="-122"/>
              </a:rPr>
              <a:t>P-N</a:t>
            </a:r>
            <a:r>
              <a:rPr lang="zh-CN" altLang="en-US" sz="2400">
                <a:solidFill>
                  <a:srgbClr val="000000"/>
                </a:solidFill>
                <a:ea typeface="仿宋" panose="02010609060101010101" charset="-122"/>
              </a:rPr>
              <a:t>结界面活性层变薄，造成电池电压降低、光能到电能转换能力降低。</a:t>
            </a:r>
            <a:endParaRPr lang="zh-CN" altLang="en-US" sz="2400">
              <a:solidFill>
                <a:srgbClr val="000000"/>
              </a:solidFill>
              <a:ea typeface="仿宋" panose="02010609060101010101"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7</a:t>
            </a:fld>
            <a:endParaRPr lang="zh-CN" altLang="en-US" sz="2600" b="1" u="none">
              <a:solidFill>
                <a:schemeClr val="bg1"/>
              </a:solidFill>
              <a:latin typeface="Arial"/>
              <a:ea typeface="宋体" panose="02010600030101010101" pitchFamily="2" charset="-122"/>
            </a:endParaRPr>
          </a:p>
        </p:txBody>
      </p:sp>
      <p:sp>
        <p:nvSpPr>
          <p:cNvPr id="2073" name="标题 159745"/>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光伏发电系统形式</a:t>
            </a:r>
            <a:endParaRPr lang="en-US" altLang="en-US">
              <a:ea typeface="仿宋" panose="02010609060101010101" charset="-122"/>
            </a:endParaRPr>
          </a:p>
        </p:txBody>
      </p:sp>
      <p:sp>
        <p:nvSpPr>
          <p:cNvPr id="2074" name="文本占位符 159746"/>
          <p:cNvSpPr/>
          <p:nvPr>
            <p:ph type="body" idx="4294967295"/>
          </p:nvPr>
        </p:nvSpPr>
        <p:spPr>
          <a:xfrm>
            <a:off x="1187450" y="2492375"/>
            <a:ext cx="6911975" cy="3744913"/>
          </a:xfrm>
        </p:spPr>
        <p:txBody>
          <a:bodyPr wrap="square" lIns="91440" tIns="45720" rIns="91440" bIns="45720" anchor="t" anchorCtr="0"/>
          <a:lstStyle/>
          <a:p>
            <a:pPr eaLnBrk="1" hangingPunct="1">
              <a:buClr>
                <a:schemeClr val="tx1"/>
              </a:buClr>
              <a:buNone/>
            </a:pPr>
            <a:r>
              <a:rPr lang="zh-CN" altLang="en-US" sz="2400" b="1">
                <a:solidFill>
                  <a:srgbClr val="000000"/>
                </a:solidFill>
                <a:ea typeface="仿宋" panose="02010609060101010101" charset="-122"/>
              </a:rPr>
              <a:t>主要有两种：</a:t>
            </a:r>
            <a:endParaRPr lang="zh-CN" altLang="en-US" sz="2400" b="1">
              <a:solidFill>
                <a:srgbClr val="000000"/>
              </a:solidFill>
              <a:ea typeface="仿宋" panose="02010609060101010101" charset="-122"/>
            </a:endParaRPr>
          </a:p>
          <a:p>
            <a:pPr eaLnBrk="1" hangingPunct="1">
              <a:buClr>
                <a:schemeClr val="tx1"/>
              </a:buClr>
              <a:buNone/>
            </a:pPr>
            <a:endParaRPr lang="zh-CN" altLang="en-US" sz="900" b="1">
              <a:solidFill>
                <a:srgbClr val="000000"/>
              </a:solidFill>
              <a:ea typeface="仿宋" panose="02010609060101010101" charset="-122"/>
            </a:endParaRPr>
          </a:p>
          <a:p>
            <a:pPr eaLnBrk="1" hangingPunct="1">
              <a:buClr>
                <a:schemeClr val="tx1"/>
              </a:buClr>
              <a:buNone/>
            </a:pPr>
            <a:r>
              <a:rPr lang="zh-CN" altLang="en-US" sz="2400">
                <a:solidFill>
                  <a:srgbClr val="000000"/>
                </a:solidFill>
                <a:ea typeface="仿宋" panose="02010609060101010101" charset="-122"/>
              </a:rPr>
              <a:t>      </a:t>
            </a:r>
            <a:r>
              <a:rPr lang="en-US" altLang="zh-CN" sz="2400">
                <a:solidFill>
                  <a:srgbClr val="000000"/>
                </a:solidFill>
                <a:latin typeface="仿宋_GB2312" pitchFamily="49" charset="-122"/>
                <a:ea typeface="仿宋" panose="02010609060101010101" charset="-122"/>
              </a:rPr>
              <a:t>1.</a:t>
            </a:r>
            <a:r>
              <a:rPr lang="zh-CN" altLang="en-US" sz="2400">
                <a:solidFill>
                  <a:srgbClr val="000000"/>
                </a:solidFill>
                <a:latin typeface="仿宋_GB2312" pitchFamily="49" charset="-122"/>
                <a:ea typeface="仿宋" panose="02010609060101010101" charset="-122"/>
              </a:rPr>
              <a:t>独立光伏发电系统（离网系统）</a:t>
            </a:r>
            <a:endParaRPr lang="zh-CN" altLang="en-US" sz="2400">
              <a:solidFill>
                <a:srgbClr val="000000"/>
              </a:solidFill>
              <a:latin typeface="仿宋_GB2312" pitchFamily="49" charset="-122"/>
              <a:ea typeface="仿宋" panose="02010609060101010101" charset="-122"/>
            </a:endParaRPr>
          </a:p>
          <a:p>
            <a:pPr eaLnBrk="1" hangingPunct="1">
              <a:buClr>
                <a:schemeClr val="tx1"/>
              </a:buClr>
              <a:buNone/>
            </a:pPr>
            <a:r>
              <a:rPr lang="zh-CN" altLang="en-US" sz="2400">
                <a:solidFill>
                  <a:srgbClr val="000000"/>
                </a:solidFill>
                <a:latin typeface="仿宋_GB2312" pitchFamily="49" charset="-122"/>
                <a:ea typeface="仿宋" panose="02010609060101010101" charset="-122"/>
              </a:rPr>
              <a:t>   </a:t>
            </a:r>
            <a:r>
              <a:rPr lang="en-US" altLang="zh-CN" sz="2400" b="1">
                <a:solidFill>
                  <a:srgbClr val="000000"/>
                </a:solidFill>
                <a:latin typeface="仿宋_GB2312" pitchFamily="49" charset="-122"/>
                <a:ea typeface="仿宋" panose="02010609060101010101" charset="-122"/>
              </a:rPr>
              <a:t>2.</a:t>
            </a:r>
            <a:r>
              <a:rPr lang="zh-CN" altLang="en-US" sz="2400">
                <a:solidFill>
                  <a:srgbClr val="000000"/>
                </a:solidFill>
                <a:latin typeface="仿宋_GB2312" pitchFamily="49" charset="-122"/>
                <a:ea typeface="仿宋" panose="02010609060101010101" charset="-122"/>
              </a:rPr>
              <a:t>并网光伏发电系统</a:t>
            </a:r>
            <a:endParaRPr lang="zh-CN" altLang="en-US" sz="2400">
              <a:solidFill>
                <a:srgbClr val="000000"/>
              </a:solidFill>
              <a:ea typeface="仿宋" panose="02010609060101010101" charset="-122"/>
            </a:endParaRPr>
          </a:p>
          <a:p>
            <a:pPr eaLnBrk="1" hangingPunct="1">
              <a:buClr>
                <a:schemeClr val="tx1"/>
              </a:buClr>
              <a:buNone/>
            </a:pPr>
            <a:endParaRPr lang="zh-CN" altLang="en-US" sz="2400">
              <a:solidFill>
                <a:srgbClr val="000000"/>
              </a:solidFill>
              <a:ea typeface="仿宋" panose="02010609060101010101" charset="-122"/>
            </a:endParaRPr>
          </a:p>
          <a:p>
            <a:pPr eaLnBrk="1" hangingPunct="1">
              <a:buClr>
                <a:schemeClr val="tx1"/>
              </a:buClr>
              <a:buNone/>
            </a:pPr>
            <a:r>
              <a:rPr lang="zh-CN" altLang="en-US" sz="2400">
                <a:solidFill>
                  <a:srgbClr val="000000"/>
                </a:solidFill>
                <a:ea typeface="仿宋" panose="02010609060101010101" charset="-122"/>
              </a:rPr>
              <a:t>      </a:t>
            </a:r>
            <a:r>
              <a:rPr lang="zh-CN" altLang="en-US">
                <a:solidFill>
                  <a:srgbClr val="000000"/>
                </a:solidFill>
                <a:ea typeface="仿宋" panose="02010609060101010101" charset="-122"/>
              </a:rPr>
              <a:t>在近几年的光伏发电体系中，并网光伏发电系统是主</a:t>
            </a:r>
            <a:endParaRPr lang="zh-CN" altLang="en-US">
              <a:solidFill>
                <a:srgbClr val="000000"/>
              </a:solidFill>
              <a:ea typeface="仿宋" panose="02010609060101010101" charset="-122"/>
            </a:endParaRPr>
          </a:p>
          <a:p>
            <a:pPr eaLnBrk="1" hangingPunct="1">
              <a:buClr>
                <a:schemeClr val="tx1"/>
              </a:buClr>
              <a:buNone/>
            </a:pPr>
            <a:r>
              <a:rPr lang="zh-CN" altLang="en-US">
                <a:solidFill>
                  <a:srgbClr val="000000"/>
                </a:solidFill>
                <a:ea typeface="仿宋" panose="02010609060101010101" charset="-122"/>
              </a:rPr>
              <a:t>要的发展方向，它既可以节省蓄电池的费用，通过研究理</a:t>
            </a:r>
            <a:endParaRPr lang="zh-CN" altLang="en-US">
              <a:solidFill>
                <a:srgbClr val="000000"/>
              </a:solidFill>
              <a:ea typeface="仿宋" panose="02010609060101010101" charset="-122"/>
            </a:endParaRPr>
          </a:p>
          <a:p>
            <a:pPr eaLnBrk="1" hangingPunct="1">
              <a:buClr>
                <a:schemeClr val="tx1"/>
              </a:buClr>
              <a:buNone/>
            </a:pPr>
            <a:r>
              <a:rPr lang="zh-CN" altLang="en-US">
                <a:solidFill>
                  <a:srgbClr val="000000"/>
                </a:solidFill>
                <a:ea typeface="仿宋" panose="02010609060101010101" charset="-122"/>
              </a:rPr>
              <a:t>想的最大功率追踪控制技术，也可以降低太阳电池发电的</a:t>
            </a:r>
            <a:endParaRPr lang="zh-CN" altLang="en-US">
              <a:solidFill>
                <a:srgbClr val="000000"/>
              </a:solidFill>
              <a:ea typeface="仿宋" panose="02010609060101010101" charset="-122"/>
            </a:endParaRPr>
          </a:p>
          <a:p>
            <a:pPr eaLnBrk="1" hangingPunct="1">
              <a:buClr>
                <a:schemeClr val="tx1"/>
              </a:buClr>
              <a:buNone/>
            </a:pPr>
            <a:r>
              <a:rPr lang="zh-CN" altLang="en-US">
                <a:solidFill>
                  <a:srgbClr val="000000"/>
                </a:solidFill>
                <a:ea typeface="仿宋" panose="02010609060101010101" charset="-122"/>
              </a:rPr>
              <a:t>成本。</a:t>
            </a:r>
            <a:r>
              <a:rPr lang="zh-CN" altLang="en-US" sz="2400">
                <a:solidFill>
                  <a:srgbClr val="000000"/>
                </a:solidFill>
                <a:ea typeface="仿宋" panose="02010609060101010101" charset="-122"/>
              </a:rPr>
              <a:t> </a:t>
            </a:r>
            <a:endParaRPr lang="zh-CN" altLang="en-US" sz="2400">
              <a:solidFill>
                <a:srgbClr val="000000"/>
              </a:solidFill>
              <a:ea typeface="仿宋" panose="02010609060101010101"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8</a:t>
            </a:fld>
            <a:endParaRPr lang="zh-CN" altLang="en-US" sz="2600" b="1" u="none">
              <a:solidFill>
                <a:schemeClr val="bg1"/>
              </a:solidFill>
              <a:latin typeface="Arial"/>
              <a:ea typeface="宋体" panose="02010600030101010101" pitchFamily="2" charset="-122"/>
            </a:endParaRPr>
          </a:p>
        </p:txBody>
      </p:sp>
      <p:sp>
        <p:nvSpPr>
          <p:cNvPr id="2077" name="标题 160769"/>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独立光伏发电系统结构</a:t>
            </a:r>
            <a:endParaRPr lang="en-US" altLang="en-US">
              <a:ea typeface="仿宋" panose="02010609060101010101" charset="-122"/>
            </a:endParaRPr>
          </a:p>
        </p:txBody>
      </p:sp>
      <p:sp>
        <p:nvSpPr>
          <p:cNvPr id="2078" name="矩形 160774"/>
          <p:cNvSpPr/>
          <p:nvPr/>
        </p:nvSpPr>
        <p:spPr>
          <a:xfrm>
            <a:off x="123825" y="46038"/>
            <a:ext cx="304800" cy="3048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endParaRPr lang="zh-CN" altLang="en-US">
              <a:ea typeface="仿宋" panose="02010609060101010101" charset="-122"/>
            </a:endParaRPr>
          </a:p>
        </p:txBody>
      </p:sp>
      <p:sp>
        <p:nvSpPr>
          <p:cNvPr id="2079" name="矩形 160776"/>
          <p:cNvSpPr/>
          <p:nvPr/>
        </p:nvSpPr>
        <p:spPr>
          <a:xfrm>
            <a:off x="123825" y="46038"/>
            <a:ext cx="304800" cy="3048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endParaRPr lang="zh-CN" altLang="en-US">
              <a:ea typeface="仿宋" panose="02010609060101010101" charset="-122"/>
            </a:endParaRPr>
          </a:p>
        </p:txBody>
      </p:sp>
      <p:pic>
        <p:nvPicPr>
          <p:cNvPr id="2080" name="图片 160789"/>
          <p:cNvPicPr>
            <a:picLocks noChangeAspect="1"/>
          </p:cNvPicPr>
          <p:nvPr/>
        </p:nvPicPr>
        <p:blipFill>
          <a:blip r:embed="rId2"/>
          <a:stretch>
            <a:fillRect/>
          </a:stretch>
        </p:blipFill>
        <p:spPr>
          <a:xfrm>
            <a:off x="1116013" y="2781300"/>
            <a:ext cx="6985000" cy="3033713"/>
          </a:xfrm>
          <a:prstGeom prst="rect">
            <a:avLst/>
          </a:prstGeom>
          <a:noFill/>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9</a:t>
            </a:fld>
            <a:endParaRPr lang="zh-CN" altLang="en-US" sz="2600" b="1" u="none">
              <a:solidFill>
                <a:schemeClr val="bg1"/>
              </a:solidFill>
              <a:latin typeface="Arial"/>
              <a:ea typeface="宋体" panose="02010600030101010101" pitchFamily="2" charset="-122"/>
            </a:endParaRPr>
          </a:p>
        </p:txBody>
      </p:sp>
      <p:sp>
        <p:nvSpPr>
          <p:cNvPr id="2083" name="标题 166913"/>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独立系统主要组成部分</a:t>
            </a:r>
            <a:endParaRPr lang="en-US" altLang="en-US">
              <a:ea typeface="仿宋" panose="02010609060101010101" charset="-122"/>
            </a:endParaRPr>
          </a:p>
        </p:txBody>
      </p:sp>
      <p:sp>
        <p:nvSpPr>
          <p:cNvPr id="2084" name="文本占位符 166914"/>
          <p:cNvSpPr/>
          <p:nvPr>
            <p:ph type="body" idx="4294967295"/>
          </p:nvPr>
        </p:nvSpPr>
        <p:spPr>
          <a:xfrm>
            <a:off x="1908175" y="2420938"/>
            <a:ext cx="3313113" cy="3600450"/>
          </a:xfrm>
        </p:spPr>
        <p:txBody>
          <a:bodyPr wrap="square" lIns="91440" tIns="45720" rIns="91440" bIns="45720" anchor="t" anchorCtr="0"/>
          <a:lstStyle/>
          <a:p>
            <a:pPr eaLnBrk="1" hangingPunct="1">
              <a:buClr>
                <a:schemeClr val="tx1"/>
              </a:buClr>
              <a:buNone/>
            </a:pPr>
            <a:endParaRPr lang="en-US" altLang="zh-CN">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1. </a:t>
            </a:r>
            <a:r>
              <a:rPr lang="zh-CN" altLang="en-US" sz="2400">
                <a:solidFill>
                  <a:srgbClr val="000000"/>
                </a:solidFill>
                <a:ea typeface="仿宋" panose="02010609060101010101" charset="-122"/>
              </a:rPr>
              <a:t>光伏阵列</a:t>
            </a:r>
            <a:endParaRPr lang="zh-CN" altLang="en-US" sz="2400">
              <a:solidFill>
                <a:srgbClr val="000000"/>
              </a:solidFill>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2. </a:t>
            </a:r>
            <a:r>
              <a:rPr lang="zh-CN" altLang="en-US" sz="2400">
                <a:solidFill>
                  <a:srgbClr val="000000"/>
                </a:solidFill>
                <a:ea typeface="仿宋" panose="02010609060101010101" charset="-122"/>
              </a:rPr>
              <a:t>光伏控制器</a:t>
            </a:r>
            <a:endParaRPr lang="zh-CN" altLang="en-US" sz="2400">
              <a:solidFill>
                <a:srgbClr val="000000"/>
              </a:solidFill>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3. </a:t>
            </a:r>
            <a:r>
              <a:rPr lang="zh-CN" altLang="en-US" sz="2400">
                <a:solidFill>
                  <a:srgbClr val="000000"/>
                </a:solidFill>
                <a:ea typeface="仿宋" panose="02010609060101010101" charset="-122"/>
              </a:rPr>
              <a:t>蓄电池组</a:t>
            </a:r>
            <a:endParaRPr lang="zh-CN" altLang="en-US" sz="2400">
              <a:solidFill>
                <a:srgbClr val="000000"/>
              </a:solidFill>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4. </a:t>
            </a:r>
            <a:r>
              <a:rPr lang="zh-CN" altLang="en-US" sz="2400">
                <a:solidFill>
                  <a:srgbClr val="000000"/>
                </a:solidFill>
                <a:ea typeface="仿宋" panose="02010609060101010101" charset="-122"/>
              </a:rPr>
              <a:t>逆变器</a:t>
            </a:r>
            <a:endParaRPr lang="zh-CN" altLang="en-US" sz="2400">
              <a:solidFill>
                <a:srgbClr val="000000"/>
              </a:solidFill>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5. </a:t>
            </a:r>
            <a:r>
              <a:rPr lang="zh-CN" altLang="en-US" sz="2400">
                <a:solidFill>
                  <a:srgbClr val="000000"/>
                </a:solidFill>
                <a:ea typeface="仿宋" panose="02010609060101010101" charset="-122"/>
              </a:rPr>
              <a:t>监控系统</a:t>
            </a:r>
            <a:endParaRPr lang="zh-CN" altLang="en-US" sz="2400">
              <a:solidFill>
                <a:srgbClr val="000000"/>
              </a:solidFill>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6. </a:t>
            </a:r>
            <a:r>
              <a:rPr lang="zh-CN" altLang="en-US" sz="2400">
                <a:solidFill>
                  <a:srgbClr val="000000"/>
                </a:solidFill>
                <a:ea typeface="仿宋" panose="02010609060101010101" charset="-122"/>
              </a:rPr>
              <a:t>负载</a:t>
            </a:r>
            <a:endParaRPr lang="zh-CN" altLang="en-US" sz="2400">
              <a:solidFill>
                <a:srgbClr val="000000"/>
              </a:solidFill>
              <a:ea typeface="仿宋" panose="02010609060101010101"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10</a:t>
            </a:fld>
            <a:endParaRPr lang="zh-CN" altLang="en-US" sz="2600" b="1" u="none">
              <a:solidFill>
                <a:schemeClr val="bg1"/>
              </a:solidFill>
              <a:latin typeface="Arial"/>
              <a:ea typeface="宋体" panose="02010600030101010101" pitchFamily="2" charset="-122"/>
            </a:endParaRPr>
          </a:p>
        </p:txBody>
      </p:sp>
      <p:sp>
        <p:nvSpPr>
          <p:cNvPr id="2087" name="标题 165889"/>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并网光伏发电系统结构</a:t>
            </a:r>
            <a:endParaRPr lang="en-US" altLang="en-US">
              <a:ea typeface="仿宋" panose="02010609060101010101" charset="-122"/>
            </a:endParaRPr>
          </a:p>
        </p:txBody>
      </p:sp>
      <p:pic>
        <p:nvPicPr>
          <p:cNvPr id="2088" name="文本占位符 165891"/>
          <p:cNvPicPr>
            <a:picLocks noChangeAspect="1"/>
          </p:cNvPicPr>
          <p:nvPr>
            <p:ph type="body" idx="4294967295"/>
          </p:nvPr>
        </p:nvPicPr>
        <p:blipFill>
          <a:blip r:embed="rId2"/>
          <a:stretch>
            <a:fillRect/>
          </a:stretch>
        </p:blipFill>
        <p:spPr>
          <a:xfrm>
            <a:off x="1403350" y="2708275"/>
            <a:ext cx="5976938" cy="316865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11</a:t>
            </a:fld>
            <a:endParaRPr lang="zh-CN" altLang="en-US" sz="2600" b="1" u="none">
              <a:solidFill>
                <a:schemeClr val="bg1"/>
              </a:solidFill>
              <a:latin typeface="Arial"/>
              <a:ea typeface="宋体" panose="02010600030101010101" pitchFamily="2" charset="-122"/>
            </a:endParaRPr>
          </a:p>
        </p:txBody>
      </p:sp>
      <p:sp>
        <p:nvSpPr>
          <p:cNvPr id="2091" name="标题 167937"/>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并网系统主要组成部分</a:t>
            </a:r>
            <a:endParaRPr lang="en-US" altLang="en-US">
              <a:ea typeface="仿宋" panose="02010609060101010101" charset="-122"/>
            </a:endParaRPr>
          </a:p>
        </p:txBody>
      </p:sp>
      <p:sp>
        <p:nvSpPr>
          <p:cNvPr id="2092" name="文本占位符 167938"/>
          <p:cNvSpPr/>
          <p:nvPr>
            <p:ph type="body" idx="4294967295"/>
          </p:nvPr>
        </p:nvSpPr>
        <p:spPr>
          <a:xfrm>
            <a:off x="1908175" y="2420938"/>
            <a:ext cx="3889375" cy="3600450"/>
          </a:xfrm>
        </p:spPr>
        <p:txBody>
          <a:bodyPr wrap="square" lIns="91440" tIns="45720" rIns="91440" bIns="45720" anchor="t" anchorCtr="0"/>
          <a:lstStyle/>
          <a:p>
            <a:pPr eaLnBrk="1" hangingPunct="1">
              <a:buClr>
                <a:schemeClr val="tx1"/>
              </a:buClr>
              <a:buNone/>
            </a:pPr>
            <a:endParaRPr lang="en-US" altLang="zh-CN">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1. </a:t>
            </a:r>
            <a:r>
              <a:rPr lang="zh-CN" altLang="en-US" sz="2400">
                <a:solidFill>
                  <a:srgbClr val="000000"/>
                </a:solidFill>
                <a:ea typeface="仿宋" panose="02010609060101010101" charset="-122"/>
              </a:rPr>
              <a:t>光伏阵列</a:t>
            </a:r>
            <a:endParaRPr lang="zh-CN" altLang="en-US" sz="2400">
              <a:solidFill>
                <a:srgbClr val="000000"/>
              </a:solidFill>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2. </a:t>
            </a:r>
            <a:r>
              <a:rPr lang="zh-CN" altLang="en-US" sz="2400">
                <a:solidFill>
                  <a:srgbClr val="000000"/>
                </a:solidFill>
                <a:ea typeface="仿宋" panose="02010609060101010101" charset="-122"/>
              </a:rPr>
              <a:t>并网逆变器</a:t>
            </a:r>
            <a:endParaRPr lang="zh-CN" altLang="en-US" sz="2400">
              <a:solidFill>
                <a:srgbClr val="000000"/>
              </a:solidFill>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3. </a:t>
            </a:r>
            <a:r>
              <a:rPr lang="zh-CN" altLang="en-US" sz="2400">
                <a:solidFill>
                  <a:srgbClr val="000000"/>
                </a:solidFill>
                <a:ea typeface="仿宋" panose="02010609060101010101" charset="-122"/>
              </a:rPr>
              <a:t>公共电网</a:t>
            </a:r>
            <a:endParaRPr lang="zh-CN" altLang="en-US" sz="2400">
              <a:solidFill>
                <a:srgbClr val="000000"/>
              </a:solidFill>
              <a:ea typeface="仿宋" panose="02010609060101010101" charset="-122"/>
            </a:endParaRPr>
          </a:p>
          <a:p>
            <a:pPr eaLnBrk="1" hangingPunct="1">
              <a:buClr>
                <a:schemeClr val="tx1"/>
              </a:buClr>
              <a:buNone/>
            </a:pPr>
            <a:r>
              <a:rPr lang="en-US" altLang="zh-CN" sz="2400">
                <a:solidFill>
                  <a:srgbClr val="000000"/>
                </a:solidFill>
                <a:ea typeface="仿宋" panose="02010609060101010101" charset="-122"/>
              </a:rPr>
              <a:t>4. </a:t>
            </a:r>
            <a:r>
              <a:rPr lang="zh-CN" altLang="en-US" sz="2400">
                <a:solidFill>
                  <a:srgbClr val="000000"/>
                </a:solidFill>
                <a:ea typeface="仿宋" panose="02010609060101010101" charset="-122"/>
              </a:rPr>
              <a:t>监控系统</a:t>
            </a:r>
            <a:endParaRPr lang="zh-CN" altLang="en-US" sz="2400">
              <a:solidFill>
                <a:srgbClr val="000000"/>
              </a:solidFill>
              <a:ea typeface="仿宋" panose="02010609060101010101" charset="-122"/>
            </a:endParaRPr>
          </a:p>
          <a:p>
            <a:pPr eaLnBrk="1" hangingPunct="1">
              <a:buClr>
                <a:schemeClr val="tx1"/>
              </a:buClr>
              <a:buNone/>
            </a:pPr>
            <a:endParaRPr lang="zh-CN" altLang="en-US" sz="2400">
              <a:solidFill>
                <a:srgbClr val="000000"/>
              </a:solidFill>
              <a:ea typeface="仿宋" panose="0201060906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12</a:t>
            </a:fld>
            <a:endParaRPr lang="zh-CN" altLang="en-US" sz="2600" b="1" u="none">
              <a:solidFill>
                <a:schemeClr val="bg1"/>
              </a:solidFill>
              <a:latin typeface="Arial"/>
              <a:ea typeface="宋体" panose="02010600030101010101" pitchFamily="2" charset="-122"/>
            </a:endParaRPr>
          </a:p>
        </p:txBody>
      </p:sp>
      <p:sp>
        <p:nvSpPr>
          <p:cNvPr id="2095" name="标题 168961"/>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光伏阵列</a:t>
            </a:r>
            <a:endParaRPr lang="en-US" altLang="en-US">
              <a:ea typeface="仿宋" panose="02010609060101010101" charset="-122"/>
            </a:endParaRPr>
          </a:p>
        </p:txBody>
      </p:sp>
      <p:sp>
        <p:nvSpPr>
          <p:cNvPr id="2096" name="文本占位符 168962"/>
          <p:cNvSpPr/>
          <p:nvPr>
            <p:ph type="body" idx="4294967295"/>
          </p:nvPr>
        </p:nvSpPr>
        <p:spPr>
          <a:xfrm>
            <a:off x="1042988" y="2060575"/>
            <a:ext cx="6553200" cy="3671888"/>
          </a:xfrm>
        </p:spPr>
        <p:txBody>
          <a:bodyPr wrap="square" lIns="91440" tIns="45720" rIns="91440" bIns="45720" anchor="t" anchorCtr="0"/>
          <a:lstStyle/>
          <a:p>
            <a:pPr eaLnBrk="1" hangingPunct="1">
              <a:buClr>
                <a:schemeClr val="tx1"/>
              </a:buClr>
              <a:buNone/>
            </a:pPr>
            <a:r>
              <a:rPr lang="en-US" altLang="zh-CN">
                <a:ea typeface="仿宋" panose="02010609060101010101" charset="-122"/>
              </a:rPr>
              <a:t>     </a:t>
            </a:r>
            <a:endParaRPr lang="en-US" altLang="zh-CN">
              <a:ea typeface="仿宋" panose="02010609060101010101" charset="-122"/>
            </a:endParaRPr>
          </a:p>
          <a:p>
            <a:pPr eaLnBrk="1" hangingPunct="1">
              <a:buClr>
                <a:schemeClr val="tx1"/>
              </a:buClr>
              <a:buNone/>
            </a:pPr>
            <a:r>
              <a:rPr lang="en-US" altLang="zh-CN">
                <a:ea typeface="仿宋" panose="02010609060101010101" charset="-122"/>
              </a:rPr>
              <a:t>              </a:t>
            </a:r>
            <a:r>
              <a:rPr lang="zh-CN" altLang="en-US" sz="2400">
                <a:solidFill>
                  <a:srgbClr val="000000"/>
                </a:solidFill>
                <a:ea typeface="仿宋" panose="02010609060101010101" charset="-122"/>
              </a:rPr>
              <a:t>单一组件的发电量是十分有限的，实际运用中，是单一组件通过电缆和汇线盒实现组件的串、并联，组成整个的组件系统，称为光伏阵列。 </a:t>
            </a:r>
            <a:endParaRPr lang="zh-CN" altLang="en-US" sz="2400">
              <a:solidFill>
                <a:srgbClr val="000000"/>
              </a:solidFill>
              <a:ea typeface="仿宋" panose="02010609060101010101" charset="-122"/>
            </a:endParaRPr>
          </a:p>
        </p:txBody>
      </p:sp>
      <p:pic>
        <p:nvPicPr>
          <p:cNvPr id="2097" name="图片 168964"/>
          <p:cNvPicPr>
            <a:picLocks noChangeAspect="1"/>
          </p:cNvPicPr>
          <p:nvPr/>
        </p:nvPicPr>
        <p:blipFill>
          <a:blip r:embed="rId2"/>
          <a:stretch>
            <a:fillRect/>
          </a:stretch>
        </p:blipFill>
        <p:spPr>
          <a:xfrm>
            <a:off x="3708400" y="4005263"/>
            <a:ext cx="4102100" cy="2563812"/>
          </a:xfrm>
          <a:prstGeom prst="rect">
            <a:avLst/>
          </a:prstGeom>
          <a:noFill/>
          <a:ln w="9525">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13</a:t>
            </a:fld>
            <a:endParaRPr lang="zh-CN" altLang="en-US" sz="2600" b="1" u="none">
              <a:solidFill>
                <a:schemeClr val="bg1"/>
              </a:solidFill>
              <a:latin typeface="Arial"/>
              <a:ea typeface="宋体" panose="02010600030101010101" pitchFamily="2" charset="-122"/>
            </a:endParaRPr>
          </a:p>
        </p:txBody>
      </p:sp>
      <p:sp>
        <p:nvSpPr>
          <p:cNvPr id="2100" name="标题 188417"/>
          <p:cNvSpPr/>
          <p:nvPr>
            <p:ph type="title" idx="4294967295"/>
          </p:nvPr>
        </p:nvSpPr>
        <p:spPr>
          <a:xfrm>
            <a:off x="1219200" y="765175"/>
            <a:ext cx="7924800" cy="1143000"/>
          </a:xfrm>
        </p:spPr>
        <p:txBody>
          <a:bodyPr wrap="square" lIns="91440" tIns="45720" rIns="91440" bIns="45720" anchor="b" anchorCtr="0"/>
          <a:lstStyle/>
          <a:p>
            <a:pPr eaLnBrk="1" hangingPunct="1"/>
            <a:r>
              <a:rPr lang="en-US" altLang="en-US">
                <a:ea typeface="仿宋" panose="02010609060101010101" charset="-122"/>
              </a:rPr>
              <a:t>电池</a:t>
            </a:r>
            <a:r>
              <a:rPr lang="en-US" altLang="zh-CN">
                <a:ea typeface="仿宋" panose="02010609060101010101" charset="-122"/>
              </a:rPr>
              <a:t>\</a:t>
            </a:r>
            <a:r>
              <a:rPr lang="en-US" altLang="en-US">
                <a:ea typeface="仿宋" panose="02010609060101010101" charset="-122"/>
              </a:rPr>
              <a:t>组件</a:t>
            </a:r>
            <a:r>
              <a:rPr lang="en-US" altLang="zh-CN">
                <a:ea typeface="仿宋" panose="02010609060101010101" charset="-122"/>
              </a:rPr>
              <a:t>\</a:t>
            </a:r>
            <a:r>
              <a:rPr lang="en-US" altLang="en-US">
                <a:ea typeface="仿宋" panose="02010609060101010101" charset="-122"/>
              </a:rPr>
              <a:t>阵列</a:t>
            </a:r>
            <a:endParaRPr lang="en-US" altLang="en-US">
              <a:ea typeface="仿宋" panose="02010609060101010101" charset="-122"/>
            </a:endParaRPr>
          </a:p>
        </p:txBody>
      </p:sp>
      <p:pic>
        <p:nvPicPr>
          <p:cNvPr id="2101" name="文本占位符 188419"/>
          <p:cNvPicPr>
            <a:picLocks noChangeAspect="1"/>
          </p:cNvPicPr>
          <p:nvPr>
            <p:ph type="body" idx="4294967295"/>
          </p:nvPr>
        </p:nvPicPr>
        <p:blipFill>
          <a:blip r:embed="rId2"/>
          <a:stretch>
            <a:fillRect/>
          </a:stretch>
        </p:blipFill>
        <p:spPr>
          <a:xfrm>
            <a:off x="1619250" y="2636838"/>
            <a:ext cx="2841625" cy="3816350"/>
          </a:xfrm>
          <a:prstGeom prst="rect">
            <a:avLst/>
          </a:prstGeom>
        </p:spPr>
      </p:pic>
      <p:pic>
        <p:nvPicPr>
          <p:cNvPr id="2102" name="图片 188420"/>
          <p:cNvPicPr>
            <a:picLocks noChangeAspect="1"/>
          </p:cNvPicPr>
          <p:nvPr/>
        </p:nvPicPr>
        <p:blipFill>
          <a:blip r:embed="rId3"/>
          <a:stretch>
            <a:fillRect/>
          </a:stretch>
        </p:blipFill>
        <p:spPr>
          <a:xfrm>
            <a:off x="6084888" y="2420938"/>
            <a:ext cx="1009650" cy="989012"/>
          </a:xfrm>
          <a:prstGeom prst="rect">
            <a:avLst/>
          </a:prstGeom>
          <a:noFill/>
          <a:ln w="9525">
            <a:noFill/>
          </a:ln>
        </p:spPr>
      </p:pic>
      <p:pic>
        <p:nvPicPr>
          <p:cNvPr id="2103" name="图片 188421"/>
          <p:cNvPicPr>
            <a:picLocks noChangeAspect="1"/>
          </p:cNvPicPr>
          <p:nvPr/>
        </p:nvPicPr>
        <p:blipFill>
          <a:blip r:embed="rId4"/>
          <a:stretch>
            <a:fillRect/>
          </a:stretch>
        </p:blipFill>
        <p:spPr>
          <a:xfrm>
            <a:off x="5795963" y="3644900"/>
            <a:ext cx="1655762" cy="1162050"/>
          </a:xfrm>
          <a:prstGeom prst="rect">
            <a:avLst/>
          </a:prstGeom>
          <a:noFill/>
          <a:ln w="9525">
            <a:noFill/>
          </a:ln>
        </p:spPr>
      </p:pic>
      <p:pic>
        <p:nvPicPr>
          <p:cNvPr id="2104" name="图片 188422"/>
          <p:cNvPicPr>
            <a:picLocks noChangeAspect="1"/>
          </p:cNvPicPr>
          <p:nvPr/>
        </p:nvPicPr>
        <p:blipFill>
          <a:blip r:embed="rId5"/>
          <a:stretch>
            <a:fillRect/>
          </a:stretch>
        </p:blipFill>
        <p:spPr>
          <a:xfrm>
            <a:off x="5724525" y="5084763"/>
            <a:ext cx="2089150" cy="1381125"/>
          </a:xfrm>
          <a:prstGeom prst="rect">
            <a:avLst/>
          </a:prstGeom>
          <a:noFill/>
          <a:ln w="9525">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14</a:t>
            </a:fld>
            <a:endParaRPr lang="zh-CN" altLang="en-US" sz="2600" b="1" u="none">
              <a:solidFill>
                <a:schemeClr val="bg1"/>
              </a:solidFill>
              <a:latin typeface="Arial"/>
              <a:ea typeface="宋体" panose="02010600030101010101" pitchFamily="2" charset="-122"/>
            </a:endParaRPr>
          </a:p>
        </p:txBody>
      </p:sp>
      <p:sp>
        <p:nvSpPr>
          <p:cNvPr id="2107" name="标题 169985"/>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光伏控制器</a:t>
            </a:r>
            <a:endParaRPr lang="en-US" altLang="en-US">
              <a:ea typeface="仿宋" panose="02010609060101010101" charset="-122"/>
            </a:endParaRPr>
          </a:p>
        </p:txBody>
      </p:sp>
      <p:sp>
        <p:nvSpPr>
          <p:cNvPr id="2108" name="文本占位符 169986"/>
          <p:cNvSpPr/>
          <p:nvPr>
            <p:ph type="body" idx="4294967295"/>
          </p:nvPr>
        </p:nvSpPr>
        <p:spPr>
          <a:xfrm>
            <a:off x="1042988" y="2349500"/>
            <a:ext cx="7058025" cy="3671888"/>
          </a:xfrm>
        </p:spPr>
        <p:txBody>
          <a:bodyPr wrap="square" lIns="91440" tIns="45720" rIns="91440" bIns="45720" anchor="t" anchorCtr="0"/>
          <a:lstStyle/>
          <a:p>
            <a:pPr eaLnBrk="1" hangingPunct="1">
              <a:buClr>
                <a:schemeClr val="tx1"/>
              </a:buClr>
              <a:buNone/>
            </a:pPr>
            <a:r>
              <a:rPr lang="en-US" altLang="zh-CN">
                <a:ea typeface="仿宋" panose="02010609060101010101" charset="-122"/>
              </a:rPr>
              <a:t>      </a:t>
            </a:r>
            <a:endParaRPr lang="en-US" altLang="zh-CN">
              <a:ea typeface="仿宋" panose="02010609060101010101" charset="-122"/>
            </a:endParaRPr>
          </a:p>
          <a:p>
            <a:pPr eaLnBrk="1" hangingPunct="1">
              <a:buClr>
                <a:schemeClr val="tx1"/>
              </a:buClr>
              <a:buNone/>
            </a:pPr>
            <a:r>
              <a:rPr lang="en-US" altLang="zh-CN">
                <a:ea typeface="仿宋" panose="02010609060101010101" charset="-122"/>
              </a:rPr>
              <a:t>       </a:t>
            </a:r>
            <a:r>
              <a:rPr lang="zh-CN" altLang="en-US" b="1">
                <a:solidFill>
                  <a:srgbClr val="FF0000"/>
                </a:solidFill>
                <a:ea typeface="仿宋" panose="02010609060101010101" charset="-122"/>
              </a:rPr>
              <a:t>光伏控制器</a:t>
            </a:r>
            <a:r>
              <a:rPr lang="zh-CN" altLang="en-US">
                <a:solidFill>
                  <a:srgbClr val="000000"/>
                </a:solidFill>
                <a:ea typeface="仿宋" panose="02010609060101010101" charset="-122"/>
              </a:rPr>
              <a:t>是独立光伏发电系统中非常重要的部件。</a:t>
            </a:r>
            <a:endParaRPr lang="zh-CN" altLang="en-US">
              <a:solidFill>
                <a:srgbClr val="000000"/>
              </a:solidFill>
              <a:ea typeface="仿宋" panose="02010609060101010101" charset="-122"/>
            </a:endParaRPr>
          </a:p>
          <a:p>
            <a:pPr eaLnBrk="1" hangingPunct="1">
              <a:buClr>
                <a:schemeClr val="tx1"/>
              </a:buClr>
              <a:buNone/>
            </a:pPr>
            <a:r>
              <a:rPr lang="zh-CN" altLang="en-US">
                <a:solidFill>
                  <a:srgbClr val="000000"/>
                </a:solidFill>
                <a:ea typeface="仿宋" panose="02010609060101010101" charset="-122"/>
              </a:rPr>
              <a:t>控制光伏阵列对蓄电池组进行充电，并控制蓄电池组对后</a:t>
            </a:r>
            <a:endParaRPr lang="zh-CN" altLang="en-US">
              <a:solidFill>
                <a:srgbClr val="000000"/>
              </a:solidFill>
              <a:ea typeface="仿宋" panose="02010609060101010101" charset="-122"/>
            </a:endParaRPr>
          </a:p>
          <a:p>
            <a:pPr eaLnBrk="1" hangingPunct="1">
              <a:buClr>
                <a:schemeClr val="tx1"/>
              </a:buClr>
              <a:buNone/>
            </a:pPr>
            <a:r>
              <a:rPr lang="zh-CN" altLang="en-US">
                <a:solidFill>
                  <a:srgbClr val="000000"/>
                </a:solidFill>
                <a:ea typeface="仿宋" panose="02010609060101010101" charset="-122"/>
              </a:rPr>
              <a:t>负载的放电，实现蓄电池组的过充和过放保护，对蓄电池</a:t>
            </a:r>
            <a:endParaRPr lang="zh-CN" altLang="en-US">
              <a:solidFill>
                <a:srgbClr val="000000"/>
              </a:solidFill>
              <a:ea typeface="仿宋" panose="02010609060101010101" charset="-122"/>
            </a:endParaRPr>
          </a:p>
          <a:p>
            <a:pPr eaLnBrk="1" hangingPunct="1">
              <a:buClr>
                <a:schemeClr val="tx1"/>
              </a:buClr>
              <a:buNone/>
            </a:pPr>
            <a:r>
              <a:rPr lang="zh-CN" altLang="en-US">
                <a:solidFill>
                  <a:srgbClr val="000000"/>
                </a:solidFill>
                <a:ea typeface="仿宋" panose="02010609060101010101" charset="-122"/>
              </a:rPr>
              <a:t>进行温度补偿，并监控蓄电池组的电压和启动相关辅助控</a:t>
            </a:r>
            <a:endParaRPr lang="zh-CN" altLang="en-US">
              <a:solidFill>
                <a:srgbClr val="000000"/>
              </a:solidFill>
              <a:ea typeface="仿宋" panose="02010609060101010101" charset="-122"/>
            </a:endParaRPr>
          </a:p>
          <a:p>
            <a:pPr eaLnBrk="1" hangingPunct="1">
              <a:buClr>
                <a:schemeClr val="tx1"/>
              </a:buClr>
              <a:buNone/>
            </a:pPr>
            <a:r>
              <a:rPr lang="zh-CN" altLang="en-US">
                <a:solidFill>
                  <a:srgbClr val="000000"/>
                </a:solidFill>
                <a:ea typeface="仿宋" panose="02010609060101010101" charset="-122"/>
              </a:rPr>
              <a:t>制。</a:t>
            </a:r>
            <a:endParaRPr lang="zh-CN" altLang="en-US">
              <a:solidFill>
                <a:srgbClr val="000000"/>
              </a:solidFill>
              <a:ea typeface="仿宋" panose="02010609060101010101" charset="-122"/>
            </a:endParaRPr>
          </a:p>
        </p:txBody>
      </p:sp>
      <p:pic>
        <p:nvPicPr>
          <p:cNvPr id="2109" name="图片 169989"/>
          <p:cNvPicPr>
            <a:picLocks noChangeAspect="1"/>
          </p:cNvPicPr>
          <p:nvPr/>
        </p:nvPicPr>
        <p:blipFill>
          <a:blip r:embed="rId2"/>
          <a:stretch>
            <a:fillRect/>
          </a:stretch>
        </p:blipFill>
        <p:spPr>
          <a:xfrm>
            <a:off x="1403350" y="4581525"/>
            <a:ext cx="3384550" cy="1733550"/>
          </a:xfrm>
          <a:prstGeom prst="rect">
            <a:avLst/>
          </a:prstGeom>
          <a:noFill/>
          <a:ln w="9525">
            <a:noFill/>
          </a:ln>
        </p:spPr>
      </p:pic>
      <p:pic>
        <p:nvPicPr>
          <p:cNvPr id="2110" name="图片 169990"/>
          <p:cNvPicPr>
            <a:picLocks noChangeAspect="1"/>
          </p:cNvPicPr>
          <p:nvPr/>
        </p:nvPicPr>
        <p:blipFill>
          <a:blip r:embed="rId3"/>
          <a:stretch>
            <a:fillRect/>
          </a:stretch>
        </p:blipFill>
        <p:spPr>
          <a:xfrm>
            <a:off x="5508625" y="4581525"/>
            <a:ext cx="2089150" cy="1703388"/>
          </a:xfrm>
          <a:prstGeom prst="rect">
            <a:avLst/>
          </a:prstGeom>
          <a:noFill/>
          <a:ln w="9525">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15</a:t>
            </a:fld>
            <a:endParaRPr lang="zh-CN" altLang="en-US" sz="2600" b="1" u="none">
              <a:solidFill>
                <a:schemeClr val="bg1"/>
              </a:solidFill>
              <a:latin typeface="Arial"/>
              <a:ea typeface="宋体" panose="02010600030101010101" pitchFamily="2" charset="-122"/>
            </a:endParaRPr>
          </a:p>
        </p:txBody>
      </p:sp>
      <p:pic>
        <p:nvPicPr>
          <p:cNvPr id="2113" name="图片 171016" descr="1207899298_22957100"/>
          <p:cNvPicPr>
            <a:picLocks noChangeAspect="1"/>
          </p:cNvPicPr>
          <p:nvPr/>
        </p:nvPicPr>
        <p:blipFill>
          <a:blip r:embed="rId2"/>
          <a:stretch>
            <a:fillRect/>
          </a:stretch>
        </p:blipFill>
        <p:spPr>
          <a:xfrm>
            <a:off x="4716463" y="3141663"/>
            <a:ext cx="4284662" cy="3573462"/>
          </a:xfrm>
          <a:prstGeom prst="rect">
            <a:avLst/>
          </a:prstGeom>
          <a:noFill/>
          <a:ln w="9525">
            <a:noFill/>
          </a:ln>
        </p:spPr>
      </p:pic>
      <p:sp>
        <p:nvSpPr>
          <p:cNvPr id="2114" name="标题 171009"/>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蓄电池组</a:t>
            </a:r>
            <a:endParaRPr lang="en-US" altLang="en-US">
              <a:ea typeface="仿宋" panose="02010609060101010101" charset="-122"/>
            </a:endParaRPr>
          </a:p>
        </p:txBody>
      </p:sp>
      <p:sp>
        <p:nvSpPr>
          <p:cNvPr id="2115" name="文本占位符 171010"/>
          <p:cNvSpPr/>
          <p:nvPr>
            <p:ph type="body" idx="4294967295"/>
          </p:nvPr>
        </p:nvSpPr>
        <p:spPr>
          <a:xfrm>
            <a:off x="900113" y="2492375"/>
            <a:ext cx="3816350" cy="3671888"/>
          </a:xfrm>
        </p:spPr>
        <p:txBody>
          <a:bodyPr wrap="square" lIns="91440" tIns="45720" rIns="91440" bIns="45720" anchor="t" anchorCtr="0"/>
          <a:lstStyle/>
          <a:p>
            <a:pPr eaLnBrk="1" hangingPunct="1">
              <a:lnSpc>
                <a:spcPct val="90000"/>
              </a:lnSpc>
              <a:buClr>
                <a:schemeClr val="tx1"/>
              </a:buClr>
              <a:buNone/>
            </a:pPr>
            <a:r>
              <a:rPr lang="en-US" altLang="zh-CN">
                <a:ea typeface="仿宋" panose="02010609060101010101" charset="-122"/>
              </a:rPr>
              <a:t>    </a:t>
            </a:r>
            <a:endParaRPr lang="en-US" altLang="zh-CN">
              <a:ea typeface="仿宋" panose="02010609060101010101" charset="-122"/>
            </a:endParaRPr>
          </a:p>
          <a:p>
            <a:pPr eaLnBrk="1" hangingPunct="1">
              <a:lnSpc>
                <a:spcPct val="90000"/>
              </a:lnSpc>
              <a:buClr>
                <a:schemeClr val="tx1"/>
              </a:buClr>
              <a:buNone/>
            </a:pPr>
            <a:r>
              <a:rPr lang="en-US" altLang="zh-CN">
                <a:ea typeface="仿宋" panose="02010609060101010101" charset="-122"/>
              </a:rPr>
              <a:t>      </a:t>
            </a:r>
            <a:r>
              <a:rPr lang="zh-CN" altLang="en-US" b="1">
                <a:solidFill>
                  <a:srgbClr val="FF0000"/>
                </a:solidFill>
                <a:ea typeface="仿宋" panose="02010609060101010101" charset="-122"/>
              </a:rPr>
              <a:t>蓄电池组</a:t>
            </a:r>
            <a:r>
              <a:rPr lang="zh-CN" altLang="en-US">
                <a:solidFill>
                  <a:srgbClr val="000000"/>
                </a:solidFill>
                <a:ea typeface="仿宋" panose="02010609060101010101" charset="-122"/>
              </a:rPr>
              <a:t>是独立光伏系统中</a:t>
            </a:r>
            <a:endParaRPr lang="zh-CN" altLang="en-US">
              <a:solidFill>
                <a:srgbClr val="000000"/>
              </a:solidFill>
              <a:ea typeface="仿宋" panose="02010609060101010101" charset="-122"/>
            </a:endParaRPr>
          </a:p>
          <a:p>
            <a:pPr eaLnBrk="1" hangingPunct="1">
              <a:lnSpc>
                <a:spcPct val="90000"/>
              </a:lnSpc>
              <a:buClr>
                <a:schemeClr val="tx1"/>
              </a:buClr>
              <a:buNone/>
            </a:pPr>
            <a:r>
              <a:rPr lang="zh-CN" altLang="en-US">
                <a:solidFill>
                  <a:srgbClr val="000000"/>
                </a:solidFill>
                <a:ea typeface="仿宋" panose="02010609060101010101" charset="-122"/>
              </a:rPr>
              <a:t>的电能储存单元，可以通过单节</a:t>
            </a:r>
            <a:endParaRPr lang="zh-CN" altLang="en-US">
              <a:solidFill>
                <a:srgbClr val="000000"/>
              </a:solidFill>
              <a:ea typeface="仿宋" panose="02010609060101010101" charset="-122"/>
            </a:endParaRPr>
          </a:p>
          <a:p>
            <a:pPr eaLnBrk="1" hangingPunct="1">
              <a:lnSpc>
                <a:spcPct val="90000"/>
              </a:lnSpc>
              <a:buClr>
                <a:schemeClr val="tx1"/>
              </a:buClr>
              <a:buNone/>
            </a:pPr>
            <a:r>
              <a:rPr lang="zh-CN" altLang="en-US">
                <a:solidFill>
                  <a:srgbClr val="000000"/>
                </a:solidFill>
                <a:ea typeface="仿宋" panose="02010609060101010101" charset="-122"/>
              </a:rPr>
              <a:t>蓄电池的串、并联组成整个的电</a:t>
            </a:r>
            <a:endParaRPr lang="zh-CN" altLang="en-US">
              <a:solidFill>
                <a:srgbClr val="000000"/>
              </a:solidFill>
              <a:ea typeface="仿宋" panose="02010609060101010101" charset="-122"/>
            </a:endParaRPr>
          </a:p>
          <a:p>
            <a:pPr eaLnBrk="1" hangingPunct="1">
              <a:lnSpc>
                <a:spcPct val="90000"/>
              </a:lnSpc>
              <a:buClr>
                <a:schemeClr val="tx1"/>
              </a:buClr>
              <a:buNone/>
            </a:pPr>
            <a:r>
              <a:rPr lang="zh-CN" altLang="en-US">
                <a:solidFill>
                  <a:srgbClr val="000000"/>
                </a:solidFill>
                <a:ea typeface="仿宋" panose="02010609060101010101" charset="-122"/>
              </a:rPr>
              <a:t>池组，太阳能电池产生的直流电</a:t>
            </a:r>
            <a:endParaRPr lang="zh-CN" altLang="en-US">
              <a:solidFill>
                <a:srgbClr val="000000"/>
              </a:solidFill>
              <a:ea typeface="仿宋" panose="02010609060101010101" charset="-122"/>
            </a:endParaRPr>
          </a:p>
          <a:p>
            <a:pPr eaLnBrk="1" hangingPunct="1">
              <a:lnSpc>
                <a:spcPct val="90000"/>
              </a:lnSpc>
              <a:buClr>
                <a:schemeClr val="tx1"/>
              </a:buClr>
              <a:buNone/>
            </a:pPr>
            <a:r>
              <a:rPr lang="zh-CN" altLang="en-US">
                <a:solidFill>
                  <a:srgbClr val="000000"/>
                </a:solidFill>
                <a:ea typeface="仿宋" panose="02010609060101010101" charset="-122"/>
              </a:rPr>
              <a:t>通过光伏控制器进入蓄电池储存</a:t>
            </a:r>
            <a:endParaRPr lang="zh-CN" altLang="en-US">
              <a:solidFill>
                <a:srgbClr val="000000"/>
              </a:solidFill>
              <a:ea typeface="仿宋" panose="02010609060101010101" charset="-122"/>
            </a:endParaRPr>
          </a:p>
          <a:p>
            <a:pPr eaLnBrk="1" hangingPunct="1">
              <a:lnSpc>
                <a:spcPct val="90000"/>
              </a:lnSpc>
              <a:buClr>
                <a:schemeClr val="tx1"/>
              </a:buClr>
              <a:buNone/>
            </a:pPr>
            <a:r>
              <a:rPr lang="zh-CN" altLang="en-US">
                <a:solidFill>
                  <a:srgbClr val="000000"/>
                </a:solidFill>
                <a:ea typeface="仿宋" panose="02010609060101010101" charset="-122"/>
              </a:rPr>
              <a:t>。电池的特性影响着系统的工作</a:t>
            </a:r>
            <a:endParaRPr lang="zh-CN" altLang="en-US">
              <a:solidFill>
                <a:srgbClr val="000000"/>
              </a:solidFill>
              <a:ea typeface="仿宋" panose="02010609060101010101" charset="-122"/>
            </a:endParaRPr>
          </a:p>
          <a:p>
            <a:pPr eaLnBrk="1" hangingPunct="1">
              <a:lnSpc>
                <a:spcPct val="90000"/>
              </a:lnSpc>
              <a:buClr>
                <a:schemeClr val="tx1"/>
              </a:buClr>
              <a:buNone/>
            </a:pPr>
            <a:r>
              <a:rPr lang="zh-CN" altLang="en-US">
                <a:solidFill>
                  <a:srgbClr val="000000"/>
                </a:solidFill>
                <a:ea typeface="仿宋" panose="02010609060101010101" charset="-122"/>
              </a:rPr>
              <a:t>效率和特性。蓄电池技术十分成</a:t>
            </a:r>
            <a:endParaRPr lang="zh-CN" altLang="en-US">
              <a:solidFill>
                <a:srgbClr val="000000"/>
              </a:solidFill>
              <a:ea typeface="仿宋" panose="02010609060101010101" charset="-122"/>
            </a:endParaRPr>
          </a:p>
          <a:p>
            <a:pPr eaLnBrk="1" hangingPunct="1">
              <a:lnSpc>
                <a:spcPct val="90000"/>
              </a:lnSpc>
              <a:buClr>
                <a:schemeClr val="tx1"/>
              </a:buClr>
              <a:buNone/>
            </a:pPr>
            <a:r>
              <a:rPr lang="zh-CN" altLang="en-US">
                <a:solidFill>
                  <a:srgbClr val="000000"/>
                </a:solidFill>
                <a:ea typeface="仿宋" panose="02010609060101010101" charset="-122"/>
              </a:rPr>
              <a:t>熟，其容量的选择受负载功率和</a:t>
            </a:r>
            <a:endParaRPr lang="zh-CN" altLang="en-US">
              <a:solidFill>
                <a:srgbClr val="000000"/>
              </a:solidFill>
              <a:ea typeface="仿宋" panose="02010609060101010101" charset="-122"/>
            </a:endParaRPr>
          </a:p>
          <a:p>
            <a:pPr eaLnBrk="1" hangingPunct="1">
              <a:lnSpc>
                <a:spcPct val="90000"/>
              </a:lnSpc>
              <a:buClr>
                <a:schemeClr val="tx1"/>
              </a:buClr>
              <a:buNone/>
            </a:pPr>
            <a:r>
              <a:rPr lang="zh-CN" altLang="en-US">
                <a:solidFill>
                  <a:srgbClr val="000000"/>
                </a:solidFill>
                <a:ea typeface="仿宋" panose="02010609060101010101" charset="-122"/>
              </a:rPr>
              <a:t>连续无日照时间而定 。</a:t>
            </a:r>
            <a:endParaRPr lang="zh-CN" altLang="en-US">
              <a:solidFill>
                <a:srgbClr val="000000"/>
              </a:solidFill>
              <a:ea typeface="仿宋" panose="02010609060101010101" charset="-122"/>
            </a:endParaRPr>
          </a:p>
        </p:txBody>
      </p:sp>
    </p:spTree>
  </p:cSld>
  <p:clrMapOvr>
    <a:masterClrMapping/>
  </p:clrMapOvr>
  <p:transition>
    <p:cut/>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16</a:t>
            </a:fld>
            <a:endParaRPr lang="zh-CN" altLang="en-US" sz="2600" b="1" u="none">
              <a:solidFill>
                <a:schemeClr val="bg1"/>
              </a:solidFill>
              <a:latin typeface="Arial"/>
              <a:ea typeface="宋体" panose="02010600030101010101" pitchFamily="2" charset="-122"/>
            </a:endParaRPr>
          </a:p>
        </p:txBody>
      </p:sp>
      <p:sp>
        <p:nvSpPr>
          <p:cNvPr id="2118" name="标题 172033"/>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逆变器</a:t>
            </a:r>
            <a:endParaRPr lang="en-US" altLang="en-US">
              <a:ea typeface="仿宋" panose="02010609060101010101" charset="-122"/>
            </a:endParaRPr>
          </a:p>
        </p:txBody>
      </p:sp>
      <p:sp>
        <p:nvSpPr>
          <p:cNvPr id="2119" name="文本占位符 172034"/>
          <p:cNvSpPr/>
          <p:nvPr>
            <p:ph type="body" idx="4294967295"/>
          </p:nvPr>
        </p:nvSpPr>
        <p:spPr>
          <a:xfrm>
            <a:off x="1042988" y="2205038"/>
            <a:ext cx="7058025" cy="3671887"/>
          </a:xfrm>
        </p:spPr>
        <p:txBody>
          <a:bodyPr wrap="square" lIns="91440" tIns="45720" rIns="91440" bIns="45720" anchor="t" anchorCtr="0"/>
          <a:lstStyle/>
          <a:p>
            <a:pPr eaLnBrk="1" hangingPunct="1">
              <a:buClr>
                <a:schemeClr val="tx1"/>
              </a:buClr>
              <a:buNone/>
            </a:pPr>
            <a:r>
              <a:rPr lang="en-US" altLang="zh-CN">
                <a:ea typeface="仿宋" panose="02010609060101010101" charset="-122"/>
              </a:rPr>
              <a:t>  </a:t>
            </a:r>
            <a:endParaRPr lang="en-US" altLang="zh-CN">
              <a:ea typeface="仿宋" panose="02010609060101010101" charset="-122"/>
            </a:endParaRPr>
          </a:p>
          <a:p>
            <a:pPr eaLnBrk="1" hangingPunct="1">
              <a:buClr>
                <a:schemeClr val="tx1"/>
              </a:buClr>
              <a:buNone/>
            </a:pPr>
            <a:r>
              <a:rPr lang="en-US" altLang="zh-CN" sz="2400">
                <a:solidFill>
                  <a:srgbClr val="FF0000"/>
                </a:solidFill>
                <a:ea typeface="仿宋" panose="02010609060101010101" charset="-122"/>
              </a:rPr>
              <a:t>           </a:t>
            </a:r>
            <a:r>
              <a:rPr lang="zh-CN" altLang="en-US" sz="2400" b="1">
                <a:solidFill>
                  <a:srgbClr val="FF0000"/>
                </a:solidFill>
                <a:ea typeface="仿宋" panose="02010609060101010101" charset="-122"/>
              </a:rPr>
              <a:t>逆变器</a:t>
            </a:r>
            <a:r>
              <a:rPr lang="zh-CN" altLang="en-US" sz="2400">
                <a:solidFill>
                  <a:srgbClr val="000000"/>
                </a:solidFill>
                <a:ea typeface="仿宋" panose="02010609060101010101" charset="-122"/>
              </a:rPr>
              <a:t>就是把直流电（例如</a:t>
            </a:r>
            <a:r>
              <a:rPr lang="en-US" altLang="zh-CN" sz="2400">
                <a:solidFill>
                  <a:srgbClr val="000000"/>
                </a:solidFill>
                <a:ea typeface="仿宋" panose="02010609060101010101" charset="-122"/>
              </a:rPr>
              <a:t>12VDC</a:t>
            </a:r>
            <a:r>
              <a:rPr lang="zh-CN" altLang="en-US" sz="2400">
                <a:solidFill>
                  <a:srgbClr val="000000"/>
                </a:solidFill>
                <a:ea typeface="仿宋" panose="02010609060101010101" charset="-122"/>
              </a:rPr>
              <a:t>）逆变成交流电（例如</a:t>
            </a:r>
            <a:r>
              <a:rPr lang="en-US" altLang="zh-CN" sz="2400">
                <a:solidFill>
                  <a:srgbClr val="000000"/>
                </a:solidFill>
                <a:ea typeface="仿宋" panose="02010609060101010101" charset="-122"/>
              </a:rPr>
              <a:t>220VAC</a:t>
            </a:r>
            <a:r>
              <a:rPr lang="zh-CN" altLang="en-US" sz="2400">
                <a:solidFill>
                  <a:srgbClr val="000000"/>
                </a:solidFill>
                <a:ea typeface="仿宋" panose="02010609060101010101" charset="-122"/>
              </a:rPr>
              <a:t>）的设备。一般分为独立逆变器和并网逆变器 。</a:t>
            </a:r>
            <a:endParaRPr lang="zh-CN" altLang="en-US" sz="2400">
              <a:solidFill>
                <a:srgbClr val="000000"/>
              </a:solidFill>
              <a:ea typeface="仿宋" panose="02010609060101010101" charset="-122"/>
            </a:endParaRPr>
          </a:p>
        </p:txBody>
      </p:sp>
      <p:pic>
        <p:nvPicPr>
          <p:cNvPr id="2120" name="图片 172037" descr="SB-700_02"/>
          <p:cNvPicPr>
            <a:picLocks noChangeAspect="1"/>
          </p:cNvPicPr>
          <p:nvPr/>
        </p:nvPicPr>
        <p:blipFill>
          <a:blip r:embed="rId2"/>
          <a:stretch>
            <a:fillRect/>
          </a:stretch>
        </p:blipFill>
        <p:spPr>
          <a:xfrm>
            <a:off x="1258888" y="4437063"/>
            <a:ext cx="2381250" cy="1962150"/>
          </a:xfrm>
          <a:prstGeom prst="rect">
            <a:avLst/>
          </a:prstGeom>
          <a:noFill/>
          <a:ln w="9525">
            <a:noFill/>
          </a:ln>
        </p:spPr>
      </p:pic>
      <p:pic>
        <p:nvPicPr>
          <p:cNvPr id="2121" name="图片 172038" descr="SmartLoad-6000_02"/>
          <p:cNvPicPr>
            <a:picLocks noChangeAspect="1"/>
          </p:cNvPicPr>
          <p:nvPr/>
        </p:nvPicPr>
        <p:blipFill>
          <a:blip r:embed="rId3"/>
          <a:stretch>
            <a:fillRect/>
          </a:stretch>
        </p:blipFill>
        <p:spPr>
          <a:xfrm>
            <a:off x="3563938" y="3860800"/>
            <a:ext cx="2381250" cy="1590675"/>
          </a:xfrm>
          <a:prstGeom prst="rect">
            <a:avLst/>
          </a:prstGeom>
          <a:noFill/>
          <a:ln w="9525">
            <a:noFill/>
          </a:ln>
        </p:spPr>
      </p:pic>
      <p:pic>
        <p:nvPicPr>
          <p:cNvPr id="2122" name="图片 172039" descr="2007828151443485"/>
          <p:cNvPicPr>
            <a:picLocks noChangeAspect="1"/>
          </p:cNvPicPr>
          <p:nvPr/>
        </p:nvPicPr>
        <p:blipFill>
          <a:blip r:embed="rId4"/>
          <a:stretch>
            <a:fillRect/>
          </a:stretch>
        </p:blipFill>
        <p:spPr>
          <a:xfrm>
            <a:off x="6084888" y="4508500"/>
            <a:ext cx="2095500" cy="1905000"/>
          </a:xfrm>
          <a:prstGeom prst="rect">
            <a:avLst/>
          </a:prstGeom>
          <a:noFill/>
          <a:ln w="9525">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17</a:t>
            </a:fld>
            <a:endParaRPr lang="zh-CN" altLang="en-US" sz="2600" b="1" u="none">
              <a:solidFill>
                <a:schemeClr val="bg1"/>
              </a:solidFill>
              <a:latin typeface="Arial"/>
              <a:ea typeface="宋体" panose="02010600030101010101" pitchFamily="2" charset="-122"/>
            </a:endParaRPr>
          </a:p>
        </p:txBody>
      </p:sp>
      <p:sp>
        <p:nvSpPr>
          <p:cNvPr id="2125" name="标题 161793"/>
          <p:cNvSpPr/>
          <p:nvPr>
            <p:ph type="title" idx="4294967295"/>
          </p:nvPr>
        </p:nvSpPr>
        <p:spPr>
          <a:xfrm>
            <a:off x="1219200" y="620713"/>
            <a:ext cx="7924800" cy="1143000"/>
          </a:xfrm>
        </p:spPr>
        <p:txBody>
          <a:bodyPr wrap="square" lIns="91440" tIns="45720" rIns="91440" bIns="45720" anchor="b" anchorCtr="0"/>
          <a:lstStyle/>
          <a:p>
            <a:pPr eaLnBrk="1" hangingPunct="1"/>
            <a:br>
              <a:rPr lang="en-US" altLang="zh-CN">
                <a:ea typeface="仿宋" panose="02010609060101010101" charset="-122"/>
              </a:rPr>
            </a:br>
            <a:r>
              <a:rPr lang="en-US" altLang="en-US">
                <a:ea typeface="仿宋" panose="02010609060101010101" charset="-122"/>
              </a:rPr>
              <a:t>监控系统</a:t>
            </a:r>
            <a:endParaRPr lang="en-US" altLang="en-US">
              <a:ea typeface="仿宋" panose="02010609060101010101" charset="-122"/>
            </a:endParaRPr>
          </a:p>
        </p:txBody>
      </p:sp>
      <p:sp>
        <p:nvSpPr>
          <p:cNvPr id="2126" name="文本占位符 161794"/>
          <p:cNvSpPr/>
          <p:nvPr>
            <p:ph type="body" idx="4294967295"/>
          </p:nvPr>
        </p:nvSpPr>
        <p:spPr>
          <a:xfrm>
            <a:off x="1187450" y="2492375"/>
            <a:ext cx="6842125" cy="3671888"/>
          </a:xfrm>
        </p:spPr>
        <p:txBody>
          <a:bodyPr wrap="square" lIns="91440" tIns="45720" rIns="91440" bIns="45720" anchor="t" anchorCtr="0"/>
          <a:lstStyle/>
          <a:p>
            <a:pPr eaLnBrk="1" hangingPunct="1">
              <a:buClr>
                <a:schemeClr val="tx1"/>
              </a:buClr>
              <a:buNone/>
            </a:pPr>
            <a:r>
              <a:rPr lang="en-US" altLang="zh-CN">
                <a:ea typeface="仿宋" panose="02010609060101010101" charset="-122"/>
              </a:rPr>
              <a:t> </a:t>
            </a:r>
            <a:endParaRPr lang="en-US" altLang="zh-CN">
              <a:ea typeface="仿宋" panose="02010609060101010101" charset="-122"/>
            </a:endParaRPr>
          </a:p>
        </p:txBody>
      </p:sp>
      <p:sp>
        <p:nvSpPr>
          <p:cNvPr id="2127" name="矩形 161796"/>
          <p:cNvSpPr/>
          <p:nvPr/>
        </p:nvSpPr>
        <p:spPr>
          <a:xfrm>
            <a:off x="123825" y="46038"/>
            <a:ext cx="304800" cy="3048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endParaRPr lang="zh-CN" altLang="en-US">
              <a:ea typeface="仿宋" panose="02010609060101010101" charset="-122"/>
            </a:endParaRPr>
          </a:p>
        </p:txBody>
      </p:sp>
      <p:sp>
        <p:nvSpPr>
          <p:cNvPr id="2128" name="矩形 161798"/>
          <p:cNvSpPr/>
          <p:nvPr/>
        </p:nvSpPr>
        <p:spPr>
          <a:xfrm>
            <a:off x="123825" y="46038"/>
            <a:ext cx="304800" cy="304800"/>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endParaRPr lang="zh-CN" altLang="en-US">
              <a:ea typeface="仿宋" panose="02010609060101010101" charset="-122"/>
            </a:endParaRPr>
          </a:p>
        </p:txBody>
      </p:sp>
      <p:sp>
        <p:nvSpPr>
          <p:cNvPr id="2129" name="矩形 161799"/>
          <p:cNvSpPr/>
          <p:nvPr/>
        </p:nvSpPr>
        <p:spPr>
          <a:xfrm>
            <a:off x="4716463" y="3284538"/>
            <a:ext cx="246062" cy="366712"/>
          </a:xfrm>
          <a:prstGeom prst="rect">
            <a:avLst/>
          </a:prstGeom>
          <a:noFill/>
          <a:ln w="9525">
            <a:noFill/>
          </a:ln>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r>
              <a:rPr lang="en-US" altLang="zh-CN" sz="1800">
                <a:ea typeface="仿宋" panose="02010609060101010101" charset="-122"/>
              </a:rPr>
              <a:t> </a:t>
            </a:r>
            <a:endParaRPr lang="en-US" altLang="zh-CN" sz="1800">
              <a:ea typeface="仿宋" panose="02010609060101010101" charset="-122"/>
            </a:endParaRPr>
          </a:p>
        </p:txBody>
      </p:sp>
      <p:sp>
        <p:nvSpPr>
          <p:cNvPr id="2130" name="矩形 161809"/>
          <p:cNvSpPr/>
          <p:nvPr/>
        </p:nvSpPr>
        <p:spPr>
          <a:xfrm>
            <a:off x="900113" y="2565400"/>
            <a:ext cx="2378075" cy="3295650"/>
          </a:xfrm>
          <a:prstGeom prst="rect">
            <a:avLst/>
          </a:prstGeom>
          <a:noFill/>
          <a:ln w="9525">
            <a:noFill/>
          </a:ln>
        </p:spPr>
        <p:txBody>
          <a:bodyPr>
            <a:spAutoFit/>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endParaRPr lang="en-US" altLang="zh-CN" sz="1800" b="1">
              <a:solidFill>
                <a:schemeClr val="tx2"/>
              </a:solidFill>
              <a:ea typeface="仿宋" panose="02010609060101010101" charset="-122"/>
            </a:endParaRPr>
          </a:p>
          <a:p>
            <a:r>
              <a:rPr lang="en-US" altLang="zh-CN" sz="1800" b="1">
                <a:solidFill>
                  <a:srgbClr val="FF0000"/>
                </a:solidFill>
                <a:ea typeface="仿宋" panose="02010609060101010101" charset="-122"/>
              </a:rPr>
              <a:t>     </a:t>
            </a:r>
            <a:r>
              <a:rPr lang="zh-CN" altLang="en-US" sz="2400" b="1">
                <a:solidFill>
                  <a:srgbClr val="FF0000"/>
                </a:solidFill>
                <a:ea typeface="仿宋" panose="02010609060101010101" charset="-122"/>
              </a:rPr>
              <a:t>监控系统</a:t>
            </a:r>
            <a:r>
              <a:rPr lang="zh-CN" altLang="en-US" sz="2400">
                <a:solidFill>
                  <a:srgbClr val="000000"/>
                </a:solidFill>
                <a:ea typeface="仿宋" panose="02010609060101010101" charset="-122"/>
              </a:rPr>
              <a:t>是监控整个系统的运行状态，设备的各个参数，记录系统的发电量，环境等的数据，并对故障进行报警。</a:t>
            </a:r>
            <a:endParaRPr lang="zh-CN" altLang="en-US" sz="2400">
              <a:solidFill>
                <a:srgbClr val="000000"/>
              </a:solidFill>
              <a:ea typeface="仿宋" panose="02010609060101010101" charset="-122"/>
            </a:endParaRPr>
          </a:p>
        </p:txBody>
      </p:sp>
      <p:pic>
        <p:nvPicPr>
          <p:cNvPr id="2131" name="图片 161810" descr="200858103535782"/>
          <p:cNvPicPr>
            <a:picLocks noChangeAspect="1"/>
          </p:cNvPicPr>
          <p:nvPr/>
        </p:nvPicPr>
        <p:blipFill>
          <a:blip r:embed="rId2"/>
          <a:stretch>
            <a:fillRect/>
          </a:stretch>
        </p:blipFill>
        <p:spPr>
          <a:xfrm>
            <a:off x="3563938" y="2781300"/>
            <a:ext cx="4457700" cy="3343275"/>
          </a:xfrm>
          <a:prstGeom prst="rect">
            <a:avLst/>
          </a:prstGeom>
          <a:noFill/>
          <a:ln w="9525">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
                <a:srgbClr val="000000"/>
              </a:buClr>
              <a:buSzTx/>
            </a:pPr>
            <a:r>
              <a:rPr lang="en-US" altLang="zh-CN"/>
              <a:t>可编辑ppt</a:t>
            </a:r>
            <a:endParaRPr lang="en-US" altLang="zh-CN" sz="1400" u="none">
              <a:solidFill>
                <a:schemeClr val="tx1"/>
              </a:solidFill>
              <a:latin typeface="Arial"/>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18</a:t>
            </a:fld>
            <a:endParaRPr lang="zh-CN" altLang="en-US" sz="2600" b="1" u="none">
              <a:solidFill>
                <a:schemeClr val="bg1"/>
              </a:solidFill>
              <a:latin typeface="Arial"/>
              <a:ea typeface="宋体" panose="02010600030101010101" pitchFamily="2" charset="-122"/>
            </a:endParaRPr>
          </a:p>
        </p:txBody>
      </p:sp>
      <p:sp>
        <p:nvSpPr>
          <p:cNvPr id="2134" name="标题 162817"/>
          <p:cNvSpPr/>
          <p:nvPr>
            <p:ph type="title" idx="4294967295"/>
          </p:nvPr>
        </p:nvSpPr>
        <p:spPr>
          <a:xfrm>
            <a:off x="1219200" y="620713"/>
            <a:ext cx="7924800" cy="1143000"/>
          </a:xfrm>
        </p:spPr>
        <p:txBody>
          <a:bodyPr wrap="square" lIns="91440" tIns="45720" rIns="91440" bIns="45720" anchor="b" anchorCtr="0"/>
          <a:lstStyle/>
          <a:p>
            <a:pPr eaLnBrk="1" hangingPunct="1"/>
            <a:r>
              <a:rPr lang="en-US" altLang="en-US">
                <a:ea typeface="仿宋" panose="02010609060101010101" charset="-122"/>
              </a:rPr>
              <a:t>光伏发电系统设计</a:t>
            </a:r>
            <a:endParaRPr lang="en-US" altLang="en-US">
              <a:ea typeface="仿宋" panose="02010609060101010101" charset="-122"/>
            </a:endParaRPr>
          </a:p>
        </p:txBody>
      </p:sp>
      <p:sp>
        <p:nvSpPr>
          <p:cNvPr id="2135" name="文本占位符 162818"/>
          <p:cNvSpPr/>
          <p:nvPr>
            <p:ph type="body" idx="4294967295"/>
          </p:nvPr>
        </p:nvSpPr>
        <p:spPr>
          <a:xfrm>
            <a:off x="611188" y="2420938"/>
            <a:ext cx="7056437" cy="4103687"/>
          </a:xfrm>
        </p:spPr>
        <p:txBody>
          <a:bodyPr wrap="square" lIns="91440" tIns="45720" rIns="91440" bIns="45720" anchor="t" anchorCtr="0"/>
          <a:lstStyle/>
          <a:p>
            <a:pPr eaLnBrk="1" hangingPunct="1">
              <a:buClr>
                <a:schemeClr val="tx1"/>
              </a:buClr>
              <a:buNone/>
            </a:pPr>
            <a:endParaRPr lang="en-US" altLang="zh-CN">
              <a:ea typeface="仿宋" panose="02010609060101010101" charset="-122"/>
            </a:endParaRPr>
          </a:p>
          <a:p>
            <a:pPr eaLnBrk="1" hangingPunct="1">
              <a:buClr>
                <a:schemeClr val="tx1"/>
              </a:buClr>
              <a:buNone/>
            </a:pPr>
            <a:r>
              <a:rPr lang="en-US" altLang="zh-CN">
                <a:ea typeface="仿宋" panose="02010609060101010101" charset="-122"/>
              </a:rPr>
              <a:t>             </a:t>
            </a:r>
            <a:r>
              <a:rPr lang="zh-CN" altLang="en-US" sz="2400">
                <a:solidFill>
                  <a:srgbClr val="000000"/>
                </a:solidFill>
                <a:ea typeface="仿宋" panose="02010609060101010101" charset="-122"/>
              </a:rPr>
              <a:t>综合考虑系统所在位置，当地的气候条件，日照时数，连续阴雨天气，负载的用电量等，通过专业的系统设计软件，对整个系统进行优化设计，使其达到最大的发电量。</a:t>
            </a:r>
            <a:endParaRPr lang="zh-CN" altLang="en-US" sz="2400">
              <a:solidFill>
                <a:srgbClr val="000000"/>
              </a:solidFill>
              <a:ea typeface="仿宋" panose="02010609060101010101" charset="-122"/>
            </a:endParaRPr>
          </a:p>
        </p:txBody>
      </p:sp>
      <p:sp>
        <p:nvSpPr>
          <p:cNvPr id="2136" name="矩形 162819"/>
          <p:cNvSpPr/>
          <p:nvPr/>
        </p:nvSpPr>
        <p:spPr>
          <a:xfrm>
            <a:off x="1258888" y="2420938"/>
            <a:ext cx="6842125" cy="3671887"/>
          </a:xfrm>
          <a:prstGeom prst="rect">
            <a:avLst/>
          </a:prstGeom>
          <a:no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ClrTx/>
              <a:buSzTx/>
              <a:buFont typeface="Arial" pitchFamily="34" charset="0"/>
              <a:buNone/>
              <a:defRPr sz="1700" b="0" i="0" u="none" kern="1200">
                <a:solidFill>
                  <a:schemeClr val="tx1"/>
                </a:solidFill>
                <a:latin typeface="Arial" pitchFamily="34" charset="0"/>
                <a:ea typeface="宋体" panose="02010600030101010101" pitchFamily="2" charset="-122"/>
                <a:cs typeface="+mn-cs"/>
              </a:defRPr>
            </a:lvl9pPr>
          </a:lstStyle>
          <a:p>
            <a:pPr marL="342900" indent="-342900">
              <a:spcBef>
                <a:spcPct val="20000"/>
              </a:spcBef>
              <a:buClr>
                <a:schemeClr val="tx1"/>
              </a:buClr>
              <a:buSzPct val="75000"/>
            </a:pPr>
            <a:r>
              <a:rPr lang="en-US" altLang="zh-CN" sz="2000">
                <a:latin typeface="Berlin Sans FB" panose="020e0602020502020306" pitchFamily="34" charset="0"/>
                <a:ea typeface="仿宋" panose="02010609060101010101" charset="-122"/>
              </a:rPr>
              <a:t> </a:t>
            </a:r>
            <a:endParaRPr lang="en-US" altLang="zh-CN" sz="2000">
              <a:latin typeface="Berlin Sans FB" panose="020e0602020502020306" pitchFamily="34" charset="0"/>
              <a:ea typeface="仿宋" panose="02010609060101010101" charset="-122"/>
            </a:endParaRPr>
          </a:p>
          <a:p>
            <a:pPr marL="342900" indent="-342900">
              <a:spcBef>
                <a:spcPct val="20000"/>
              </a:spcBef>
              <a:buClr>
                <a:schemeClr val="tx1"/>
              </a:buClr>
              <a:buSzPct val="75000"/>
            </a:pPr>
            <a:endParaRPr lang="en-US" altLang="zh-CN" sz="2000">
              <a:latin typeface="Berlin Sans FB" panose="020e0602020502020306" pitchFamily="34" charset="0"/>
              <a:ea typeface="仿宋" panose="02010609060101010101"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https://d.book118.com/435134133003011101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Capsules">
  <a:themeElements>
    <a:clrScheme name="">
      <a:dk1>
        <a:srgbClr val="003366"/>
      </a:dk1>
      <a:lt1>
        <a:srgbClr val="FFFFFF"/>
      </a:lt1>
      <a:dk2>
        <a:srgbClr val="006666"/>
      </a:dk2>
      <a:lt2>
        <a:srgbClr val="666699"/>
      </a:lt2>
      <a:accent1>
        <a:srgbClr val="33CCCC"/>
      </a:accent1>
      <a:accent2>
        <a:srgbClr val="99CC99"/>
      </a:accent2>
      <a:accent3>
        <a:srgbClr val="FFFFFF"/>
      </a:accent3>
      <a:accent4>
        <a:srgbClr val="002A57"/>
      </a:accent4>
      <a:accent5>
        <a:srgbClr val="ADE2E2"/>
      </a:accent5>
      <a:accent6>
        <a:srgbClr val="89B789"/>
      </a:accent6>
      <a:hlink>
        <a:srgbClr val="003366"/>
      </a:hlink>
      <a:folHlink>
        <a:srgbClr val="CC99FF"/>
      </a:folHlink>
    </a:clrScheme>
    <a:fontScheme name="">
      <a:majorFont>
        <a:latin typeface="Arial"/>
        <a:ea typeface="宋体"/>
        <a:cs typeface="Arial"/>
      </a:majorFont>
      <a:minorFont>
        <a:latin typeface="Arial"/>
        <a:ea typeface="宋体"/>
        <a:cs typeface="Arial"/>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Capsules">
  <a:themeElements>
    <a:clrScheme name="">
      <a:dk1>
        <a:srgbClr val="003366"/>
      </a:dk1>
      <a:lt1>
        <a:srgbClr val="FFFFFF"/>
      </a:lt1>
      <a:dk2>
        <a:srgbClr val="006666"/>
      </a:dk2>
      <a:lt2>
        <a:srgbClr val="666699"/>
      </a:lt2>
      <a:accent1>
        <a:srgbClr val="33CCCC"/>
      </a:accent1>
      <a:accent2>
        <a:srgbClr val="99CC99"/>
      </a:accent2>
      <a:accent3>
        <a:srgbClr val="FFFFFF"/>
      </a:accent3>
      <a:accent4>
        <a:srgbClr val="002A57"/>
      </a:accent4>
      <a:accent5>
        <a:srgbClr val="ADE2E2"/>
      </a:accent5>
      <a:accent6>
        <a:srgbClr val="89B789"/>
      </a:accent6>
      <a:hlink>
        <a:srgbClr val="003366"/>
      </a:hlink>
      <a:folHlink>
        <a:srgbClr val="CC99FF"/>
      </a:folHlink>
    </a:clrScheme>
    <a:fontScheme name="">
      <a:majorFont>
        <a:latin typeface="Arial"/>
        <a:ea typeface="宋体"/>
        <a:cs typeface="Arial"/>
      </a:majorFont>
      <a:minorFont>
        <a:latin typeface="Arial"/>
        <a:ea typeface="宋体"/>
        <a:cs typeface="Arial"/>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99"/>
        </a:dk1>
        <a:lt1>
          <a:srgbClr val="FFFFFF"/>
        </a:lt1>
        <a:dk2>
          <a:srgbClr val="6699FF"/>
        </a:dk2>
        <a:lt2>
          <a:srgbClr val="FFFFFF"/>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000066"/>
        </a:dk1>
        <a:lt1>
          <a:srgbClr val="FFFFFF"/>
        </a:lt1>
        <a:dk2>
          <a:srgbClr val="336699"/>
        </a:dk2>
        <a:lt2>
          <a:srgbClr val="FFFFEB"/>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808000"/>
        </a:dk1>
        <a:lt1>
          <a:srgbClr val="FFFFFF"/>
        </a:lt1>
        <a:dk2>
          <a:srgbClr val="006666"/>
        </a:dk2>
        <a:lt2>
          <a:srgbClr val="FFFFFF"/>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CC"/>
        </a:dk1>
        <a:lt1>
          <a:srgbClr val="FFFFFF"/>
        </a:lt1>
        <a:dk2>
          <a:srgbClr val="660033"/>
        </a:dk2>
        <a:lt2>
          <a:srgbClr val="FFFFFF"/>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0000"/>
        </a:dk1>
        <a:lt1>
          <a:srgbClr val="FFFFFF"/>
        </a:lt1>
        <a:dk2>
          <a:srgbClr val="000000"/>
        </a:dk2>
        <a:lt2>
          <a:srgbClr val="FFFFFF"/>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666699"/>
        </a:lt2>
        <a:accent1>
          <a:srgbClr val="33CCCC"/>
        </a:accent1>
        <a:accent2>
          <a:srgbClr val="99CC99"/>
        </a:accent2>
        <a:accent3>
          <a:srgbClr val="9BBB59"/>
        </a:accent3>
        <a:accent4>
          <a:srgbClr val="8064A2"/>
        </a:accent4>
        <a:accent5>
          <a:srgbClr val="4BACC6"/>
        </a:accent5>
        <a:accent6>
          <a:srgbClr val="F79646"/>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00"/>
        </a:lt2>
        <a:accent1>
          <a:srgbClr val="FFCC99"/>
        </a:accent1>
        <a:accent2>
          <a:srgbClr val="99CC00"/>
        </a:accent2>
        <a:accent3>
          <a:srgbClr val="9BBB59"/>
        </a:accent3>
        <a:accent4>
          <a:srgbClr val="8064A2"/>
        </a:accent4>
        <a:accent5>
          <a:srgbClr val="4BACC6"/>
        </a:accent5>
        <a:accent6>
          <a:srgbClr val="F79646"/>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6699FF"/>
        </a:lt1>
        <a:dk2>
          <a:srgbClr val="FFFFFF"/>
        </a:dk2>
        <a:lt2>
          <a:srgbClr val="006699"/>
        </a:lt2>
        <a:accent1>
          <a:srgbClr val="33CCCC"/>
        </a:accent1>
        <a:accent2>
          <a:srgbClr val="006699"/>
        </a:accent2>
        <a:accent3>
          <a:srgbClr val="9BBB59"/>
        </a:accent3>
        <a:accent4>
          <a:srgbClr val="8064A2"/>
        </a:accent4>
        <a:accent5>
          <a:srgbClr val="4BACC6"/>
        </a:accent5>
        <a:accent6>
          <a:srgbClr val="F79646"/>
        </a:accent6>
        <a:hlink>
          <a:srgbClr val="99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9900CC"/>
        </a:dk2>
        <a:lt2>
          <a:srgbClr val="006600"/>
        </a:lt2>
        <a:accent1>
          <a:srgbClr val="33CC33"/>
        </a:accent1>
        <a:accent2>
          <a:srgbClr val="FFCC66"/>
        </a:accent2>
        <a:accent3>
          <a:srgbClr val="9BBB59"/>
        </a:accent3>
        <a:accent4>
          <a:srgbClr val="8064A2"/>
        </a:accent4>
        <a:accent5>
          <a:srgbClr val="4BACC6"/>
        </a:accent5>
        <a:accent6>
          <a:srgbClr val="F79646"/>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
        <a:dk1>
          <a:srgbClr val="FFFFFF"/>
        </a:dk1>
        <a:lt1>
          <a:srgbClr val="336699"/>
        </a:lt1>
        <a:dk2>
          <a:srgbClr val="FFFFEB"/>
        </a:dk2>
        <a:lt2>
          <a:srgbClr val="000066"/>
        </a:lt2>
        <a:accent1>
          <a:srgbClr val="99CCFF"/>
        </a:accent1>
        <a:accent2>
          <a:srgbClr val="9999FF"/>
        </a:accent2>
        <a:accent3>
          <a:srgbClr val="9BBB59"/>
        </a:accent3>
        <a:accent4>
          <a:srgbClr val="8064A2"/>
        </a:accent4>
        <a:accent5>
          <a:srgbClr val="4BACC6"/>
        </a:accent5>
        <a:accent6>
          <a:srgbClr val="F79646"/>
        </a:accent6>
        <a:hlink>
          <a:srgbClr val="CCCCFF"/>
        </a:hlink>
        <a:folHlink>
          <a:srgbClr val="C68DFF"/>
        </a:folHlink>
      </a:clrScheme>
      <a:clrMap bg1="lt1" tx1="dk1" bg2="lt2" tx2="dk2" accent1="accent1" accent2="accent2" accent3="accent3" accent4="accent4" accent5="accent5" accent6="accent6" hlink="hlink" folHlink="folHlink"/>
    </a:extraClrScheme>
    <a:extraClrScheme>
      <a:clrScheme name="">
        <a:dk1>
          <a:srgbClr val="FFFFFF"/>
        </a:dk1>
        <a:lt1>
          <a:srgbClr val="006666"/>
        </a:lt1>
        <a:dk2>
          <a:srgbClr val="FFFFFF"/>
        </a:dk2>
        <a:lt2>
          <a:srgbClr val="808000"/>
        </a:lt2>
        <a:accent1>
          <a:srgbClr val="FFCC66"/>
        </a:accent1>
        <a:accent2>
          <a:srgbClr val="00ACA8"/>
        </a:accent2>
        <a:accent3>
          <a:srgbClr val="9BBB59"/>
        </a:accent3>
        <a:accent4>
          <a:srgbClr val="8064A2"/>
        </a:accent4>
        <a:accent5>
          <a:srgbClr val="4BACC6"/>
        </a:accent5>
        <a:accent6>
          <a:srgbClr val="F79646"/>
        </a:accent6>
        <a:hlink>
          <a:srgbClr val="CCCC00"/>
        </a:hlink>
        <a:folHlink>
          <a:srgbClr val="33CCCC"/>
        </a:folHlink>
      </a:clrScheme>
      <a:clrMap bg1="lt1" tx1="dk1" bg2="lt2" tx2="dk2" accent1="accent1" accent2="accent2" accent3="accent3" accent4="accent4" accent5="accent5" accent6="accent6" hlink="hlink" folHlink="folHlink"/>
    </a:extraClrScheme>
    <a:extraClrScheme>
      <a:clrScheme name="">
        <a:dk1>
          <a:srgbClr val="FFFFFF"/>
        </a:dk1>
        <a:lt1>
          <a:srgbClr val="660033"/>
        </a:lt1>
        <a:dk2>
          <a:srgbClr val="FFFFFF"/>
        </a:dk2>
        <a:lt2>
          <a:srgbClr val="FFFFCC"/>
        </a:lt2>
        <a:accent1>
          <a:srgbClr val="FF9900"/>
        </a:accent1>
        <a:accent2>
          <a:srgbClr val="CC3300"/>
        </a:accent2>
        <a:accent3>
          <a:srgbClr val="9BBB59"/>
        </a:accent3>
        <a:accent4>
          <a:srgbClr val="8064A2"/>
        </a:accent4>
        <a:accent5>
          <a:srgbClr val="4BACC6"/>
        </a:accent5>
        <a:accent6>
          <a:srgbClr val="F79646"/>
        </a:accent6>
        <a:hlink>
          <a:srgbClr val="FFCC00"/>
        </a:hlink>
        <a:folHlink>
          <a:srgbClr val="FFCC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FFFFFF"/>
        </a:dk2>
        <a:lt2>
          <a:srgbClr val="FF0000"/>
        </a:lt2>
        <a:accent1>
          <a:srgbClr val="FFCC00"/>
        </a:accent1>
        <a:accent2>
          <a:srgbClr val="CC3300"/>
        </a:accent2>
        <a:accent3>
          <a:srgbClr val="9BBB59"/>
        </a:accent3>
        <a:accent4>
          <a:srgbClr val="8064A2"/>
        </a:accent4>
        <a:accent5>
          <a:srgbClr val="4BACC6"/>
        </a:accent5>
        <a:accent6>
          <a:srgbClr val="F79646"/>
        </a:accent6>
        <a:hlink>
          <a:srgbClr val="FF6600"/>
        </a:hlink>
        <a:folHlink>
          <a:srgbClr val="FF7C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宋体</vt:lpstr>
      <vt:lpstr>Times New Roman</vt:lpstr>
      <vt:lpstr>Wingdings</vt:lpstr>
      <vt:lpstr>仿宋</vt:lpstr>
      <vt:lpstr>楷体_GB2312</vt:lpstr>
      <vt:lpstr>仿宋_GB2312</vt:lpstr>
      <vt:lpstr>Berlin Sans FB</vt:lpstr>
      <vt:lpstr>Office Theme</vt:lpstr>
      <vt:lpstr>太阳能光伏发电系统</vt:lpstr>
      <vt:lpstr>PowerPoint Presentation</vt:lpstr>
      <vt:lpstr>什么是光伏发电</vt:lpstr>
      <vt:lpstr>光伏发电原理</vt:lpstr>
      <vt:lpstr>光伏发电的原理</vt:lpstr>
      <vt:lpstr>光伏发电的原理</vt:lpstr>
      <vt:lpstr>光伏发电系统形式</vt:lpstr>
      <vt:lpstr>独立光伏发电系统结构</vt:lpstr>
      <vt:lpstr>独立系统主要组成部分</vt:lpstr>
      <vt:lpstr>并网光伏发电系统结构</vt:lpstr>
      <vt:lpstr>并网系统主要组成部分</vt:lpstr>
      <vt:lpstr>光伏阵列</vt:lpstr>
      <vt:lpstr>电池\组件\阵列</vt:lpstr>
      <vt:lpstr>光伏控制器</vt:lpstr>
      <vt:lpstr>蓄电池组</vt:lpstr>
      <vt:lpstr>逆变器</vt:lpstr>
      <vt:lpstr>监控系统</vt:lpstr>
      <vt:lpstr>光伏发电系统设计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2024-09-09T05:04:05.009</cp:lastPrinted>
  <dcterms:created xsi:type="dcterms:W3CDTF">2024-09-08T21:04:05Z</dcterms:created>
  <dcterms:modified xsi:type="dcterms:W3CDTF">2024-09-08T21:04:06Z</dcterms:modified>
</cp:coreProperties>
</file>