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AA273-ACCF-45FE-AD78-7DD694EB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7C826-2D86-437A-A811-F916DD51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AA034-F1D4-44B9-8E32-267D01362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424A3-1789-4155-8632-C6CB4523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C675D-7A3C-4E61-A3E2-89BAC058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E2661-5D61-44DE-8D57-5EBF4532A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61664-ED9D-4E68-9DE5-E6DAE5B2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6616E-DDCA-414B-B39A-8444A0C41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E96FC-65BE-481B-9791-2F955EE8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5289E-2DA0-435B-B0C1-CB82F478A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5F42A-7C7E-4D3B-8CDD-A30CA7F4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4210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一-老年社会工作理论基础\n## 1.老年社会工作的定义与目标\n### 1.1老年社会工作的定义及重要性\n### 1.2老年社会工作的目标群体及服务内容\n### 1.3老年社会工作的发展趋势与挑战\n## 2.老年社会工作的理论基础\n### 2.1老年社会工作的核心理论\n### 2.2老年社会工作的相关理论\n### 2.3老年社会工作理论的应用与实践\n## 3.老年社会工作的研究方法\n### 3.1定量研究方法在老年社会工作中的应用\n### 3.2定性研究方法在老年社会工作中的应用\n### 3.3老年社会工作的研究方法比较与选择\n## 4.老年社会工作的伦理原则\n### 4.1老年社会工作伦理原则的基本内容\n### 4.2老年社会工作伦理原则的实践困境与挑战\n### 4.3提高老年社会工作伦理原则的实践水平\n## 5.老年社会工作者的素质与培养\n### 5.1老年社会工作者的素质要求\n### 5.2老年社会工作者的培训与成长\n### 5.3老年社会工作者的职业规划与发展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项目一-老年社会工作理论基础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老年社会工作的定义与目标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老年社会工作的定义及重要性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老年社会工作的定义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为老年人提供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的社会服务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帮助老年人解决生活中的各种问题，提高生活质量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促进老年人参与社会活动，实现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社会融合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老年社会工作的重要性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应对人口老龄化带来的挑战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满足老年人多样化的需求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促进社会和谐与稳定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目标群体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低龄老年人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：60-70岁，生活基本自理，有参与社会活动的需求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中龄老年人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：70-80岁，生活需要一定照顾，有心理和健康管理需求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高龄老年人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：80岁以上，生活不能自理，有长期照顾和临终关怀需求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服务内容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：如饮食、起居、清洁等日常生活照顾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：如健康咨询、疾病预防、康复训练等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：如心理咨询、心理辅导、心理治疗等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：如组织活动、兴趣小组、志愿者服务等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老年社会工作的目标群体及服务内容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老年社会工作的发展趋势与挑战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：提高老年社会工作者的专业素质和服务水平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：满足不同老年人多样化的需求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：运用现代科技手段提高服务效率和质量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人口老龄化的加速发展导致服务需求增加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资金来源不稳定，影响服务质量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社会认知度不高，缺乏政策支持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老年社会工作的理论基础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需求理论：关注老年人的需求，提供针对性的服务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认知需求：了解自己的需求和能力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表达需求：表达自己的需求和期望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满足需求：通过各种途径满足需求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社会支持理论：强调社会网络对老年人的支持作用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内外支持：内部支持来自家庭成员，外部支持来自社会网络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形式多样：包括物质、情感、信息等方面的支持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动态过程：支持网络的建立、维持和改变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老年社会工作的核心理论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角色理论：关注老年人在社会中的角色和地位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角色转变：从工作角色转变为休闲角色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角色适应：适应新的角色和地位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角色重建：重新建立自己的价值和地位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活动理论：强调老年人参与社会活动的重要性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积极参与：积极参与各种社会活动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动机因素：兴趣、动机、能力等因素影响参与程度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心理效益：参与社会活动有助于心理健康和社会适应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老年社会工作的相关理论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老年社会工作理论的应用与实践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根据理论制定服务计划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运用理论指导实践活动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通过实践检验和丰富理论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提高老年社会工作的服务水平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促进老年人的社会参与和心理健康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为应对人口老龄化提供有益借鉴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老年社会工作的研究方法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了解老年人的需求和服务满意度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分析服务效果和影响因素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为政策制定和服务改进提供依据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对比不同服务方法和效果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评估服务的长期效果和影响因素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为服务创新提供实践经验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定量研究方法在老年社会工作中的应用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https://d.book118.com/435142101004011114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项目一-老年社会工作理论基础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2024-09-20T23:25:22.422</cp:lastPrinted>
  <dcterms:created xsi:type="dcterms:W3CDTF">2024-09-20T15:25:22Z</dcterms:created>
  <dcterms:modified xsi:type="dcterms:W3CDTF">2024-09-20T15:25:24Z</dcterms:modified>
</cp:coreProperties>
</file>