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9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79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82985-4DBC-4964-8977-A7ACDE502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4D364-5D74-4998-90D8-2DF14DDDC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83867-17C0-4942-A12D-4ADD270A4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6147B-CF8C-4765-B3E4-C9E24446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446BD-7C6D-4852-8013-14A76C27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8C5D3-544B-4D20-AA07-4D6D4F758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DB7530-4EFE-4907-9102-DDC7BFEF0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43101-7D39-40ED-9ED8-1F5DE0BB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36998-538A-469C-93E2-D4D26AB6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D40A1-2862-45C9-9093-CE05FA120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D744F-1588-40AF-8A25-4FA549852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963" r:id="rId2"/>
    <p:sldLayoutId id="2147501964" r:id="rId3"/>
    <p:sldLayoutId id="2147501965" r:id="rId4"/>
    <p:sldLayoutId id="2147501966" r:id="rId5"/>
    <p:sldLayoutId id="2147501967" r:id="rId6"/>
    <p:sldLayoutId id="2147501968" r:id="rId7"/>
    <p:sldLayoutId id="2147501969" r:id="rId8"/>
    <p:sldLayoutId id="2147501970" r:id="rId9"/>
    <p:sldLayoutId id="2147501971" r:id="rId10"/>
    <p:sldLayoutId id="214750197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5.xml" /><Relationship Id="rId3" Type="http://schemas.openxmlformats.org/officeDocument/2006/relationships/tags" Target="../tags/tag736.xml" /><Relationship Id="rId4" Type="http://schemas.openxmlformats.org/officeDocument/2006/relationships/tags" Target="../tags/tag7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6.xml" /><Relationship Id="rId11" Type="http://schemas.openxmlformats.org/officeDocument/2006/relationships/tags" Target="../tags/tag747.xml" /><Relationship Id="rId12" Type="http://schemas.openxmlformats.org/officeDocument/2006/relationships/tags" Target="../tags/tag748.xml" /><Relationship Id="rId13" Type="http://schemas.openxmlformats.org/officeDocument/2006/relationships/tags" Target="../tags/tag749.xml" /><Relationship Id="rId2" Type="http://schemas.openxmlformats.org/officeDocument/2006/relationships/tags" Target="../tags/tag738.xml" /><Relationship Id="rId3" Type="http://schemas.openxmlformats.org/officeDocument/2006/relationships/tags" Target="../tags/tag739.xml" /><Relationship Id="rId4" Type="http://schemas.openxmlformats.org/officeDocument/2006/relationships/tags" Target="../tags/tag740.xml" /><Relationship Id="rId5" Type="http://schemas.openxmlformats.org/officeDocument/2006/relationships/tags" Target="../tags/tag741.xml" /><Relationship Id="rId6" Type="http://schemas.openxmlformats.org/officeDocument/2006/relationships/tags" Target="../tags/tag742.xml" /><Relationship Id="rId7" Type="http://schemas.openxmlformats.org/officeDocument/2006/relationships/tags" Target="../tags/tag743.xml" /><Relationship Id="rId8" Type="http://schemas.openxmlformats.org/officeDocument/2006/relationships/tags" Target="../tags/tag744.xml" /><Relationship Id="rId9" Type="http://schemas.openxmlformats.org/officeDocument/2006/relationships/tags" Target="../tags/tag7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2.xml" /><Relationship Id="rId11" Type="http://schemas.openxmlformats.org/officeDocument/2006/relationships/tags" Target="../tags/tag763.xml" /><Relationship Id="rId12" Type="http://schemas.openxmlformats.org/officeDocument/2006/relationships/tags" Target="../tags/tag764.xml" /><Relationship Id="rId13" Type="http://schemas.openxmlformats.org/officeDocument/2006/relationships/tags" Target="../tags/tag765.xml" /><Relationship Id="rId14" Type="http://schemas.openxmlformats.org/officeDocument/2006/relationships/tags" Target="../tags/tag766.xml" /><Relationship Id="rId15" Type="http://schemas.openxmlformats.org/officeDocument/2006/relationships/tags" Target="../tags/tag767.xml" /><Relationship Id="rId16" Type="http://schemas.openxmlformats.org/officeDocument/2006/relationships/tags" Target="../tags/tag768.xml" /><Relationship Id="rId17" Type="http://schemas.openxmlformats.org/officeDocument/2006/relationships/tags" Target="../tags/tag769.xml" /><Relationship Id="rId18" Type="http://schemas.openxmlformats.org/officeDocument/2006/relationships/tags" Target="../tags/tag770.xml" /><Relationship Id="rId19" Type="http://schemas.openxmlformats.org/officeDocument/2006/relationships/tags" Target="../tags/tag771.xml" /><Relationship Id="rId2" Type="http://schemas.openxmlformats.org/officeDocument/2006/relationships/tags" Target="../tags/tag754.xml" /><Relationship Id="rId20" Type="http://schemas.openxmlformats.org/officeDocument/2006/relationships/tags" Target="../tags/tag772.xml" /><Relationship Id="rId21" Type="http://schemas.openxmlformats.org/officeDocument/2006/relationships/tags" Target="../tags/tag773.xml" /><Relationship Id="rId3" Type="http://schemas.openxmlformats.org/officeDocument/2006/relationships/tags" Target="../tags/tag755.xml" /><Relationship Id="rId4" Type="http://schemas.openxmlformats.org/officeDocument/2006/relationships/tags" Target="../tags/tag756.xml" /><Relationship Id="rId5" Type="http://schemas.openxmlformats.org/officeDocument/2006/relationships/tags" Target="../tags/tag757.xml" /><Relationship Id="rId6" Type="http://schemas.openxmlformats.org/officeDocument/2006/relationships/tags" Target="../tags/tag758.xml" /><Relationship Id="rId7" Type="http://schemas.openxmlformats.org/officeDocument/2006/relationships/tags" Target="../tags/tag759.xml" /><Relationship Id="rId8" Type="http://schemas.openxmlformats.org/officeDocument/2006/relationships/tags" Target="../tags/tag760.xml" /><Relationship Id="rId9" Type="http://schemas.openxmlformats.org/officeDocument/2006/relationships/tags" Target="../tags/tag7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14" Type="http://schemas.openxmlformats.org/officeDocument/2006/relationships/tags" Target="../tags/tag786.xml" /><Relationship Id="rId15" Type="http://schemas.openxmlformats.org/officeDocument/2006/relationships/tags" Target="../tags/tag787.xml" /><Relationship Id="rId16" Type="http://schemas.openxmlformats.org/officeDocument/2006/relationships/tags" Target="../tags/tag788.xml" /><Relationship Id="rId17" Type="http://schemas.openxmlformats.org/officeDocument/2006/relationships/tags" Target="../tags/tag789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0.xml" /><Relationship Id="rId3" Type="http://schemas.openxmlformats.org/officeDocument/2006/relationships/tags" Target="../tags/tag791.xml" /><Relationship Id="rId4" Type="http://schemas.openxmlformats.org/officeDocument/2006/relationships/tags" Target="../tags/tag7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433413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三级医院建设工程各级管理人员安全责任制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三级医院建设工程安全管理概述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三级医院建设工程各级管理人员安全职责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三级医院建设工程安全管理制度与措施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三级医院建设工程各级管理人员安全考核与奖惩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三级医院建设工程各级管理人员安全责任追究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三级医院建设工程安全管理概述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安全管理的定义和重要性</a:t>
            </a:r>
            <a:endParaRPr lang="zh-CN" altLang="en-US"/>
          </a:p>
        </p:txBody>
      </p:sp>
      <p:sp>
        <p:nvSpPr>
          <p:cNvPr id="1051004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1006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安全管理的定义：确保建设工程在施工过程中安全进行，防止事故发生，保障人员生命财产安全。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008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1010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安全管理的重要性：安全管理是建设工程顺利进行的前提，是保障人员生命财产安全的重要手段，是提高建设工程质量的关键因素。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29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安全管理的基本原则和要求</a:t>
            </a:r>
            <a:endParaRPr lang="zh-CN" altLang="en-US"/>
          </a:p>
        </p:txBody>
      </p:sp>
      <p:sp>
        <p:nvSpPr>
          <p:cNvPr id="105129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安全第一：确保工程安全是首要任务，必须严格遵守相关法律法规和标准规范。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预防为主：采取有效措施预防安全事故的发生，减少事故损失。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综合治理：综合运用多种手段，包括技术、管理、教育等，实现安全管理目标。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0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持续改进：不断总结经验教训，持续改进安全管理措施，提高安全管理水平。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59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三级医院建设工程各级管理人员安全职责</a:t>
            </a:r>
            <a:endParaRPr lang="zh-CN" altLang="en-US"/>
          </a:p>
        </p:txBody>
      </p:sp>
      <p:sp>
        <p:nvSpPr>
          <p:cNvPr id="105159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建设单位安全管理职责</a:t>
            </a:r>
            <a:endParaRPr lang="zh-CN" altLang="en-US"/>
          </a:p>
        </p:txBody>
      </p:sp>
      <p:sp>
        <p:nvSpPr>
          <p:cNvPr id="10520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负责制定建设工程的安全管理制度和操作规程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负责组织建设工程的安全培训和教育，提高员工的安全意识和技能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负责监督和检查建设工程的安全状况，及时发现和处理安全隐患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20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负责组织建设工程的安全事故调查和处理，总结经验教训，防止类似事故再次发生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施工单位安全管理职责</a:t>
            </a:r>
            <a:endParaRPr lang="zh-CN" altLang="en-US"/>
          </a:p>
        </p:txBody>
      </p:sp>
      <p:sp>
        <p:nvSpPr>
          <p:cNvPr id="105236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施工单位应当建立健全安全管理体系，明确安全管理职责，制定安全管理制度和操作规程。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施工单位应当对施工现场进行定期检查，发现安全隐患及时整改，确保施工现场安全。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施工单位应当对施工人员进行安全教育和培训，提高施工人员的安全意识和操作技能。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施工单位应当配备足够的安全防护设备，确保施工人员的安全。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设计单位安全管理职责</a:t>
            </a:r>
            <a:endParaRPr lang="zh-CN" altLang="en-US"/>
          </a:p>
        </p:txBody>
      </p:sp>
      <p:sp>
        <p:nvSpPr>
          <p:cNvPr id="10526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负责设计文件的安全审查，确保设计符合相关安全标准和规范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6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参与施工过程中的安全检查和验收，确保施工过程符合安全要求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6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6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负责设计变更的安全评估，确保设计变更不影响整体安全性能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26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参与施工图审查，对施工图进行安全检查，确保施工图安全可靠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298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监理单位安全管理职责</a:t>
            </a:r>
            <a:endParaRPr lang="zh-CN" altLang="en-US"/>
          </a:p>
        </p:txBody>
      </p:sp>
      <p:sp>
        <p:nvSpPr>
          <p:cNvPr id="105298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8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8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8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检查施工单位的安全生产设施和设备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9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9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99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负责对施工单位的安全生产进行监督和管理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99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审核施工单位的安全生产方案和措施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0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0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01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对施工单位的安全生产违法行为进行纠正和处罚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2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三级医院建设工程安全管理制度与措施</a:t>
            </a:r>
            <a:endParaRPr lang="zh-CN" altLang="en-US"/>
          </a:p>
        </p:txBody>
      </p:sp>
      <p:sp>
        <p:nvSpPr>
          <p:cNvPr id="10533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https://d.book118.com/435143341311011124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9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三级医院建设工程各级管理人员安全责任制</vt:lpstr>
      <vt:lpstr>目录</vt:lpstr>
      <vt:lpstr>三级医院建设工程安全管理概述</vt:lpstr>
      <vt:lpstr>安全管理的定义和重要性</vt:lpstr>
      <vt:lpstr>安全管理的基本原则和要求</vt:lpstr>
      <vt:lpstr>三级医院建设工程各级管理人员安全职责</vt:lpstr>
      <vt:lpstr>建设单位安全管理职责</vt:lpstr>
      <vt:lpstr>施工单位安全管理职责</vt:lpstr>
      <vt:lpstr>设计单位安全管理职责</vt:lpstr>
      <vt:lpstr>监理单位安全管理职责</vt:lpstr>
      <vt:lpstr>三级医院建设工程安全管理制度与措施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2024-09-29T04:59:09.351</cp:lastPrinted>
  <dcterms:created xsi:type="dcterms:W3CDTF">2024-09-28T20:59:09Z</dcterms:created>
  <dcterms:modified xsi:type="dcterms:W3CDTF">2024-09-28T20:59:12Z</dcterms:modified>
</cp:coreProperties>
</file>