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2AE8F-31F2-4F82-B235-759AB45AF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E3C88-70C0-443D-9596-570E59ADA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F2162-4D99-43A4-A98C-D3596843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E5845-5DD0-490C-B614-F07F8312F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BBED11-6E21-4671-A11B-761F8C40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5058AF-5A33-491A-878F-930EA785F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2D2EF9-E31E-4E17-B9A1-9B9EEF619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13EBB-4681-4439-BD7A-D110B7CD9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5A359-6011-46C2-A56B-3AF8F02DF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68BA7-0A8E-4DA2-877C-3580C61B9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555B4-E50E-4DB5-AED8-E92DA653B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0010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髋关节护理指南\n## 1.髋关节的基本结构与功能\n### 1.1髋关节的解剖结构与组成\n### 1.2髋关节的运动范围与功能\n### 1.3髋关节相关疾病与损伤类型\n## 2.髋关节护理的重要性\n### 2.1预防髋关节疾病与损伤\n### 2.2促进髋关节康复与功能恢复\n### 2.3提高患者生活质量与关节活动度\n## 3.髋关节护理的基本原则与方法\n### 3.1饮食与生活方式的调整\n### 3.2药物治疗与物理治疗的选择\n### 3.3运动锻炼与康复训练的方案\n## 4.髋关节手术后的护理要点\n### 4.1术后疼痛管理与康复训练\n### 4.2预防术后并发症与感染\n### 4.3术后康复计划与定期复查的重要性\n## 5.髋关节护理的常见误区与注意事项\n### 5.1避免过度保护与过度活动\n### 5.2正确对待手术治疗与保守治疗\n### 5.3注重心理护理与患者教育\n## 6.髋关节护理的未来发展趋势\n### 6.1个性化与精准化护理方案\n### 6.2远程医疗与居家护理的应用\n### 6.3髋关节护理的科研与创新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髋关节护理指南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髋关节的基本结构与功能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髋关节由髋骨、股骨和髋关节囊组成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髋骨：包括髂骨、坐骨和耻骨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股骨：是人体最长、最粗的骨头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髋关节囊：包裹在髋骨和股骨周围的薄膜结构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髋关节的主要结构特点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髋臼：位于髋骨内的圆形凹陷，与股骨头形成关节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髋关节韧带：包括髋横韧带、髋囊韧带和髋股韧带，维持关节稳定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髋关节肌群：包括髋屈肌、髋伸肌、髋外展肌和髋内收肌，负责关节运动和稳定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髋关节的解剖结构与组成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髋关节的运动范围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屈曲：股骨向前弯曲，角度可达130度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伸展：股骨向后伸展，角度可达180度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外展：股骨向外移动，角度可达45度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内收：股骨向内移动，角度可达20度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髋关节的功能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支持身体重量：髋关节是身体最重要的承重关节之一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维持关节活动度：髋关节的运动范围有助于维持关节活动度，预防关节僵硬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协同其他关节运动：髋关节与其他关节协同运动，实现身体的复杂运动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髋关节的运动范围与功能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髋关节疾病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髋关节炎：髋关节软骨磨损，导致关节疼痛和功能障碍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髋关节发育不良：髋关节结构异常，导致关节不稳定和疼痛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髋关节骨折：股骨骨折或髋骨骨折，需要手术治疗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髋关节损伤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髋关节脱位：股骨从髋臼中脱出，导致关节功能障碍和疼痛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髋关节扭伤：髋关节受到外力，导致关节肿胀和疼痛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髋关节劳损：长时间运动或负重，导致髋关节磨损和疼痛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髋关节相关疾病与损伤类型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髋关节护理的重要性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预防髋关节疾病与损伤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保持健康的生活方式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均衡饮食：摄入足够的钙、磷、维生素D等营养素，维持骨骼健康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适量运动：进行有氧运动、力量训练和平衡训练，增强关节稳定性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保持正常体重：减轻髋关节负担，降低患病风险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定期进行髋关节X光检查，早期发现疾病和损伤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进行髋关节功能评估，了解关节状况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发现髋关节疾病或损伤，及时就医治疗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遵循医嘱，进行康复训练和药物治疗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2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髋关节伸展训练：改善关节活动度，预防关节僵硬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髋关节肌力训练：增强关节稳定性，提高关节功能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平衡训练：提高身体协调性，减少跌倒风险</a:t>
                </a:r>
                <a:endParaRPr/>
              </a:p>
            </p:txBody>
          </p:sp>
        </p:grpSp>
        <p:grpSp>
          <p:nvGrpSpPr>
            <p:cNvPr id="29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消炎镇痛药：缓解关节疼痛，改善关节功能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关节润滑剂：减轻关节摩擦，改善关节活动</a:t>
                </a:r>
                <a:endParaRPr/>
              </a:p>
            </p:txBody>
          </p:sp>
        </p:grpSp>
        <p:grpSp>
          <p:nvGrpSpPr>
            <p:cNvPr id="29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29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热敷：缓解关节疼痛，促进血液循环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电刺激：刺激关节神经，改善关节功能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促进髋关节康复与功能恢复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提高患者生活质量与关节活动度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减少髋关节疼痛，提高患者舒适度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增强关节稳定性，降低跌倒风险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提高患者自信心，改善心理健康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关节活动度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改善髋关节运动范围，提高关节灵活性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增强关节协调性，提高运动能力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延缓关节退化，延长关节使用寿命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髋关节护理的基本原则与方法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均衡饮食：摄入足够的钙、磷、维生素D等营养素，维持骨骼健康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控制体重：避免高热量、高脂肪饮食，减轻髋关节负担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多吃蔬菜水果：摄入丰富的维生素和矿物质，促进关节健康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戒烟限酒：减少有害物质摄入，保护关节和骨骼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适量运动：进行有氧运动、力量训练和平衡训练，增强关节稳定性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保持良好心态：学会心理调适，保持乐观积极的心态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饮食与生活方式的调整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药物治疗与物理治疗的选择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消炎镇痛药：缓解关节疼痛，改善关节功能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关节润滑剂：减轻关节摩擦，改善关节活动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骨质疏松药物：预防骨折，提高骨密度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热敷：缓解关节疼痛，促进血液循环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电刺激：刺激关节神经，改善关节功能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超声波治疗：促进关节炎症吸收，改善关节功能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运动锻炼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有氧运动：如散步、游泳、骑自行车等，改善心肺功能，增强关节稳定性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力量训练：如深蹲、硬拉、弓步等，增强髋关节肌力，提高关节功能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平衡训练：如瑜伽、太极、站立平衡等，提高身体协调性，减少跌倒风险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髋关节伸展训练：改善关节活动度，预防关节僵硬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髋关节肌力训练：增强关节稳定性，提高关节功能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平衡训练：提高身体协调性，减少跌倒风险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运动锻炼与康复训练的方案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https://d.book118.com/435200101023011111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髋关节护理指南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2024-09-16T18:54:24.474</cp:lastPrinted>
  <dcterms:created xsi:type="dcterms:W3CDTF">2024-09-16T10:54:24Z</dcterms:created>
  <dcterms:modified xsi:type="dcterms:W3CDTF">2024-09-16T10:54:26Z</dcterms:modified>
</cp:coreProperties>
</file>