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B266F-AB1F-4FE0-B4B8-C90549BA6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A4D60-AA73-4AC5-B5CA-AD112CD91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3CBB7-07E4-4EC1-A410-126368629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69189-FB17-44E2-9E76-0E3B51BA0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04B974-BA4A-4656-B835-F2FAFE95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C4162-8706-4ED4-B918-B6355D7D4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2AE27-B6A3-40C3-8E78-3E427D7F3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DCAB7-C393-4987-B1E1-D4C28B1F6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3BD16-F2DF-44DB-93A8-421A19ECC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E8C0-839D-4947-A2B8-CD7C0E2C4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B4956-BBD5-47BE-8515-76416A16E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01344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数据透视表分析数据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数据透视表基本概念与功能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创建和编辑数据透视表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数据透视表核心功能解析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数据分析方法论述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数据可视化呈现与优化建议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实际案例：运用数据透视表进行企业运营分析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数据透视表基本概念与功能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数据透视表是一种交互式的表，可以进行某些计算，如求和与计数等。所进行的计算与数据跟数据透视表中的排列有关。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透视表可以动态地改变它们的版面布置，以便按照不同方式分析数据，也可以重新安排行号、列标和页字段。每一次改变版面布置时，数据透视表会立即按照新的布置重新计算数据。另外，如果原始数据发生更改，则可以更新数据透视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行区域：数据透视表中最左面的标题，在数据透视表中，可对行区域中的字段进行筛选、排序等操作。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10548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列区域：数据透视表中最上面的标题，在数据透视表中，可对列区域中的字段进行筛选、排序等操作。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30437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值区域：在数据透视表中，值区域的内容是对行区域和列区域的字段进行汇总或其他计算。默认情况下，Excel对数值区域的内容自动求和，也可以根据实际情况更改计算方式。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46171" y="3646674"/>
            <a:ext cx="2251017" cy="239267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筛选区域：数据透视表最上面的部分。当某个字段被放置在筛选区域时，Excel 数据透视表的列表将仅显示该字段的汇总。如果对筛选区域中的字段进行筛选操作，就可以显示或隐藏与所选值相关的数据项。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数据透视表结构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适用于需要汇总大量数据、分析数据的趋势和模式、查找数据的异常值等场景。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能够快速处理大量数据，并提供实时更新和计算功能，使用户能够即时查看和分析数据的最新状态。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可以轻松地重新排列和分析数据，而无需更改原始数据源。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允许用户通过拖放字段、筛选数据和创建自定义计算来与数据进行交互。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提供多种图表类型和格式设置选项，以便将数据以易于理解和吸引人的方式呈现出来。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适用场景与优势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创建和编辑数据透视表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确保数据源准确、完整，处理缺失值和异常值。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将数据转换成透视表所需的格式，如将文本转换为数字、日期等。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数据源选择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从多个数据源中选择合适的数据进行分析。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49" b="62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创建数据透视表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选择数据区域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在Excel等工具中选择需要分析的数据区域。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插入数据透视表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通过菜单栏或快捷键插入数据透视表。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拖拽字段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将需要分析的字段拖拽到数据透视表的相应区域。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根据需要为字段设置别名，方便理解。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字段重命名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选择合适的汇总方式，如求和、平均值、计数等。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字段汇总方式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调整数据透视表的行、列和值区域，使数据呈现更直观。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布局调整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利用筛选和排序功能，快速定位需要分析的数据。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筛选与排序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字段设置与布局调整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数据透视表核心功能解析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对数值字段进行求和，适用于销售额、数量等累计指标。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求和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查找数值字段中的最大值或最小值，用于识别极端值或异常点。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最大值/最小值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计算数值字段的平均值，用于分析平均水平或比较不同组别差异。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平均值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统计指定字段中非空单元格的数量，用于了解数据分布情况。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计数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汇总方式选择及应用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根据单一条件筛选数据，如选择特定地区或时间段的销售数据。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单条件筛选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结合多个条件进行筛选，实现更精细的数据分析，如同时筛选特定地区和特定产品的销售情况。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多条件筛选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使用复杂逻辑表达式进行高级筛选，满足更复杂的分析需求。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高级筛选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筛选器使用技巧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https://d.book118.com/435201344022011110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2024-09-15T05:42:00.338</cp:lastPrinted>
  <dcterms:created xsi:type="dcterms:W3CDTF">2024-09-14T21:42:00Z</dcterms:created>
  <dcterms:modified xsi:type="dcterms:W3CDTF">2024-09-14T21:42:02Z</dcterms:modified>
</cp:coreProperties>
</file>