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886D7-F0AD-4F67-B1A9-FA90ACE4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9E391-EC40-4A7A-8873-461C3AD5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DA97-DEEB-46E8-BE0B-267788F74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9792F-2A00-40E5-AC76-728ADBD6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5E465-4564-4DFD-A763-B73F0778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ED1A5-5584-4BF7-8C9F-DD0ABB2A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65B8F-16D8-4EC1-906E-48A1FC96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6C32E-571E-4E17-9B55-387DC7C13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EEBA1-90A8-4B46-9510-4497FEF0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24BEF-86F5-40BD-A2A3-BC2D3BD46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8A9A0-2E18-4BE4-95B1-BD729DAF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03120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工厂垃圾分类实施方案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各类垃圾处理方法及技术应用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工厂垃圾分类的挑战与应对策略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近年来，国家出台了一系列环境保护政策，其中垃圾分类是重要内容之一，旨在推动全社会形成绿色发展方式和生活方式。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各地政府积极响应国家政策，制定并落实了具体的垃圾分类实施方案和细则，以确保垃圾分类工作的有效推进。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环境保护政策推动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废弃物种类繁多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工厂生产过程中产生的废弃物种类繁多，包括废纸、废塑料、废金属、废玻璃等，给环境带来严重污染。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目前，许多工厂对废弃物的处理方式相对单一，主要是填埋和焚烧，不仅占用大量土地资源，还会产生二次污染。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38" r="28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工厂生产废弃物现状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通过垃圾分类，工厂可以将可回收的废弃物进行再利用，从而减少废弃物的排放，降低对环境的污染。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减少废弃物排放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垃圾分类有助于工厂实现废弃物的资源化利用，提高资源利用率，降低生产成本。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积极参与垃圾分类的工厂可以树立良好的企业形象，增强社会责任感，提高企业的竞争力。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垃圾分类对工厂的影响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工厂垃圾分类实施方案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垃圾类别划分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根据工厂生产特点和垃圾成分，将垃圾划分为可回收物、有害垃圾、湿垃圾和干垃圾等类别。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分类标识设置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为各类垃圾设置明显的分类标识，包括文字、图案和颜色等，方便员工快速准确地进行分类投放。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根据各类垃圾的产生量和投放需求，合理配置相应数量和规格的垃圾桶，并设置在易于投放的位置。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对于大型工厂或垃圾产生量较大的车间，可建设专门的垃圾房，用于集中存放各类垃圾，并配备相应的分类设施。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垃圾房建设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分类设施配置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员工培训与宣传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组织员工参加垃圾分类培训，让员工了解垃圾分类的重要性和分类方法，提高员工的环保意识和分类准确性。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通过工厂内部的宣传栏、标语、海报等多种形式，向员工宣传垃圾分类的意义和好处，营造全员参与的良好氛围。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各类垃圾处理方法及技术应用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通过分类收集、清洗、破碎、分选等工序，将可回收垃圾转化为再生资源，如塑料、金属、纸张等。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将部分高热值的可回收垃圾进行焚烧发电或生产热能，实现能源回收利用。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对不能再利用的有害垃圾，采取防渗、防漏、防污染等措施进行安全填埋。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通过化学、物理或生物方法，将有害垃圾转化为无害或低毒物质，如废电池、废荧光灯管等。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安全填埋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湿垃圾处理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利用微生物将湿垃圾中的有机物质分解为稳定的腐殖质，可作为肥料或土壤改良剂使用。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堆肥处理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在无氧条件下，通过厌氧微生物的作用，将湿垃圾中的有机物质转化为沼气等可再生能源。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厌氧发酵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https://d.book118.com/435203120104011101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2024-09-09T14:43:07.862</cp:lastPrinted>
  <dcterms:created xsi:type="dcterms:W3CDTF">2024-09-09T06:43:07Z</dcterms:created>
  <dcterms:modified xsi:type="dcterms:W3CDTF">2024-09-09T06:43:10Z</dcterms:modified>
</cp:coreProperties>
</file>