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B7ED8-6905-4CAF-A0EF-793F9262A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289E9-327B-4D24-9F9D-B5284B090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ADAFF-D11A-45C9-8A85-EAAE6E154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3516B-A26F-4557-B4F1-53A14A804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BA0AE-8E68-4127-BE96-533880BEE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68E0B-4724-4700-9D8B-E3D934DC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449EF9-6974-4E28-9014-F6F334472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25A3F-71CF-47DF-BD00-05B0B6DD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64BB7-AC92-455E-9184-77AA82EF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C9BCD-27FF-4CD2-AC21-7C328C27E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F1BD1-7449-4F01-84A1-9B8FDACF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10003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预防商业贿赂管理办法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商业贿赂的危害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预防商业贿赂的措施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法律法规与监管要求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商业贿赂是全球范围内普遍存在的问题，它破坏了市场经济的公平竞争原则，损害了企业的声誉，并可能引发严重的法律后果。因此，预防商业贿赂已成为企业治理的重要内容。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制定预防商业贿赂管理办法有助于提高企业的道德和法律意识，促进企业的可持续发展，增强企业的国际竞争力，并为社会诚信体系建设做出贡献。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94" r="22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商业贿赂是指企业在商业活动中为了获取不正当利益，向相关人员提供财物或其他好处，以影响其正常决策的行为。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贿赂会导致市场经济的公平竞争原则受到破坏，企业声誉受损，企业财务状况出现虚假，投资者利益受损，甚至可能引发严重的法律后果。同时，商业贿赂也会对社会诚信体系建设产生负面影响，破坏社会公平正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商业贿赂的定义与影响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商业贿赂的危害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阻碍创新发展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在商业贿赂的环境下，企业可能会忽视技术创新和产品升级，转而采取行贿手段获取市场份额。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降低资源配置效率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商业贿赂导致资源无法流向最具效率的企业，造成社会资源的浪费和错配。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破坏市场秩序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商业贿赂导致市场竞争的不公平性，使诚信企业失去竞争优势，而不良企业通过行贿获得不正当利益。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对公平竞争的影响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企业一旦被曝光涉及商业贿赂，其品牌形象将受到严重损害，导致消费者信心下降。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降低企业信誉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增加企业风险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商业贿赂行为使企业失去公众信任，影响企业与合作伙伴之间的合作关系。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企业卷入商业贿赂事件可能导致法律诉讼和罚款，增加经营风险。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对企业声誉的损害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败坏社会风气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商业贿赂破坏了诚信、公平的社会价值观，导致社会道德水平下降。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损害公共利益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商业贿赂往往涉及公共资源的不正当分配，导致公共利益受损。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阻碍社会进步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商业贿赂阻碍了社会的公正和进步，破坏了社会的可持续发展。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对社会道德的冲击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预防商业贿赂的措施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规范业务流程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明确各岗位的职责和权限，确保业务活动的透明度和规范性。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建立健全内部审计制度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定期对公司的财务、采购、销售等环节进行审计，确保合规性。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设立独立的监督机构或人员，对公司的业务活动进行监督，及时发现和纠正不合规行为。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建立完善的内部控制体系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对新员工进行合规培训，提高员工的合规意识和风险意识。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开展合规培训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通过案例分析、警示教育等方式，提醒员工遵守法律法规和企业规章制度。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定期开展警示教育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记录员工的合规表现，作为晋升、奖励等的重要参考依据。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建立员工诚信档案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https://d.book118.com/435210003120011112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2024-09-18T15:34:33.250</cp:lastPrinted>
  <dcterms:created xsi:type="dcterms:W3CDTF">2024-09-18T07:34:33Z</dcterms:created>
  <dcterms:modified xsi:type="dcterms:W3CDTF">2024-09-18T07:34:35Z</dcterms:modified>
</cp:coreProperties>
</file>