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82" r:id="rId2"/>
    <p:sldMasterId id="2147483784" r:id="rId3"/>
  </p:sld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4" r:id="rId19"/>
    <p:sldId id="307" r:id="rId20"/>
    <p:sldId id="310" r:id="rId21"/>
    <p:sldId id="313" r:id="rId22"/>
    <p:sldId id="316" r:id="rId23"/>
    <p:sldId id="319" r:id="rId24"/>
    <p:sldId id="322" r:id="rId25"/>
    <p:sldId id="325" r:id="rId26"/>
    <p:sldId id="328" r:id="rId27"/>
    <p:sldId id="331" r:id="rId28"/>
    <p:sldId id="334" r:id="rId29"/>
    <p:sldId id="337" r:id="rId30"/>
    <p:sldId id="339" r:id="rId31"/>
  </p:sldIdLst>
  <p:sldSz cx="12190412" cy="6859588"/>
  <p:notesSz cx="6858000" cy="9144000"/>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slide" Target="slides/slide25.xml" /><Relationship Id="rId29" Type="http://schemas.openxmlformats.org/officeDocument/2006/relationships/slide" Target="slides/slide26.xml" /><Relationship Id="rId3" Type="http://schemas.openxmlformats.org/officeDocument/2006/relationships/slideMaster" Target="slideMasters/slideMaster3.xml" /><Relationship Id="rId30" Type="http://schemas.openxmlformats.org/officeDocument/2006/relationships/slide" Target="slides/slide27.xml" /><Relationship Id="rId31" Type="http://schemas.openxmlformats.org/officeDocument/2006/relationships/slide" Target="slides/slide28.xml" /><Relationship Id="rId32" Type="http://schemas.openxmlformats.org/officeDocument/2006/relationships/tags" Target="tags/tag1.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heme" Target="theme/theme1.xml" /><Relationship Id="rId36" Type="http://schemas.openxmlformats.org/officeDocument/2006/relationships/tableStyles" Target="tableStyles.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74436C2-9AD5-4ABC-9576-DDA10B5355F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AADA718-1CFE-4D33-BC77-3DA622EE54A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67598DE-F1CA-4600-BECA-53E15573D39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A3FDFBE-F718-4BF1-BB6E-92A563CF77C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6AD5C8C-E727-4B69-BFE7-5069346CB84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C879605-E5B0-4809-8D4A-941A9AD77CE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EC15490-BE3B-48D5-9A90-7B63163EB0A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98FC080-8C12-4C8C-815D-CA8D796C408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FFE76BB-CAFC-431B-B97F-5C4BBE4518D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7844199-EB1B-4A8F-A28C-578CC5313F3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1710167-0A5E-49A9-8942-58AA0E2DFAD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空白">
    <p:spTree>
      <p:nvGrpSpPr>
        <p:cNvPr id="1" name=""/>
        <p:cNvGrpSpPr/>
        <p:nvPr/>
      </p:nvGrpSpPr>
      <p:grpSpPr>
        <a:xfrm>
          <a:off x="0" y="0"/>
          <a:ext cx="0" cy="0"/>
        </a:xfrm>
      </p:grpSpPr>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和内容">
    <p:spTree>
      <p:nvGrpSpPr>
        <p:cNvPr id="1" name=""/>
        <p:cNvGrpSpPr/>
        <p:nvPr/>
      </p:nvGrpSpPr>
      <p:grpSpPr>
        <a:xfrm>
          <a:off x="0" y="0"/>
          <a:ext cx="0" cy="0"/>
        </a:xfrm>
      </p:grpSpPr>
      <p:sp>
        <p:nvSpPr>
          <p:cNvPr id="3" name="内容占位符 2"/>
          <p:cNvSpPr>
            <a:spLocks noGrp="1"/>
          </p:cNvSpPr>
          <p:nvPr>
            <p:ph idx="1"/>
          </p:nvPr>
        </p:nvSpPr>
        <p:spPr>
          <a:xfrm>
            <a:off x="456406" y="886409"/>
            <a:ext cx="11276806" cy="738835"/>
          </a:xfrm>
        </p:spPr>
        <p:txBody>
          <a:bodyPr/>
          <a:lstStyle>
            <a:lvl1pPr marL="0" indent="0" eaLnBrk="1" hangingPunct="1">
              <a:buFontTx/>
              <a:buNone/>
              <a:defRPr b="0"/>
            </a:lvl1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 Id="rId3" Type="http://schemas.openxmlformats.org/officeDocument/2006/relationships/image" Target="file:///D:\qq&#25991;&#20214;\712321467\Image\C2C\Image2\%7b75232B38-A165-1FB7-499C-2E1C792CACB5%7d.png" TargetMode="External" /><Relationship Id="rId4" Type="http://schemas.openxmlformats.org/officeDocument/2006/relationships/image" Target="../media/image2.png" /><Relationship Id="rId5"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 Id="rId3" Type="http://schemas.openxmlformats.org/officeDocument/2006/relationships/image" Target="file:///D:\qq&#25991;&#20214;\712321467\Image\C2C\Image2\%7b75232B38-A165-1FB7-499C-2E1C792CACB5%7d.png" TargetMode="External" /><Relationship Id="rId4" Type="http://schemas.openxmlformats.org/officeDocument/2006/relationships/image" Target="../media/image2.png" /><Relationship Id="rId5"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p:bgPr>
    </p:bg>
    <p:spTree>
      <p:nvGrpSpPr>
        <p:cNvPr id="1" name="" title=""/>
        <p:cNvGrpSpPr/>
        <p:nvPr/>
      </p:nvGrpSpPr>
      <p:grpSpPr/>
      <p:sp>
        <p:nvSpPr>
          <p:cNvPr id="2050" name="矩形 4" title=""/>
          <p:cNvSpPr/>
          <p:nvPr/>
        </p:nvSpPr>
        <p:spPr>
          <a:xfrm>
            <a:off x="0" y="0"/>
            <a:ext cx="12192000" cy="6858000"/>
          </a:xfrm>
          <a:prstGeom prst="rect">
            <a:avLst/>
          </a:prstGeom>
          <a:blipFill rotWithShape="1">
            <a:blip r:embed="rId2">
              <a:alphaModFix amt="50000"/>
              <a:grayscl/>
            </a:blip>
            <a:tile tx="0" ty="0" sx="100000" sy="100000" flip="none" algn="tl"/>
          </a:blipFill>
          <a:ln w="25400">
            <a:noFill/>
            <a:miter lim="800000"/>
          </a:ln>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1219200" fontAlgn="base">
              <a:spcBef>
                <a:spcPct val="0"/>
              </a:spcBef>
              <a:spcAft>
                <a:spcPct val="0"/>
              </a:spcAft>
              <a:buClrTx/>
              <a:buFontTx/>
            </a:pPr>
            <a:endParaRPr lang="zh-CN" altLang="en-US">
              <a:solidFill>
                <a:srgbClr val="FFFFFF"/>
              </a:solidFill>
              <a:ea typeface="黑体" pitchFamily="49" charset="-122"/>
            </a:endParaRPr>
          </a:p>
        </p:txBody>
      </p:sp>
      <p:sp>
        <p:nvSpPr>
          <p:cNvPr id="2051" name="矩形 2">
            <a:hlinkClick action="ppaction://noaction"/>
          </p:cNvPr>
          <p:cNvSpPr/>
          <p:nvPr/>
        </p:nvSpPr>
        <p:spPr>
          <a:xfrm>
            <a:off x="11326813" y="6459538"/>
            <a:ext cx="863600" cy="4000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1219200" fontAlgn="base">
              <a:spcBef>
                <a:spcPct val="0"/>
              </a:spcBef>
              <a:spcAft>
                <a:spcPct val="0"/>
              </a:spcAft>
              <a:buClrTx/>
              <a:buFontTx/>
            </a:pPr>
            <a:r>
              <a:rPr lang="zh-CN" altLang="en-US" sz="2000">
                <a:solidFill>
                  <a:srgbClr val="FFFFFF"/>
                </a:solidFill>
                <a:ea typeface="黑体" pitchFamily="49" charset="-122"/>
              </a:rPr>
              <a:t>返回</a:t>
            </a:r>
            <a:endParaRPr lang="zh-CN" altLang="en-US" sz="2000">
              <a:solidFill>
                <a:srgbClr val="FFFFFF"/>
              </a:solidFill>
              <a:ea typeface="黑体" pitchFamily="49" charset="-122"/>
            </a:endParaRPr>
          </a:p>
        </p:txBody>
      </p:sp>
      <p:pic>
        <p:nvPicPr>
          <p:cNvPr id="2052" name="图片 1073743875" descr="学科网 zxxk.com" title=""/>
          <p:cNvPicPr>
            <a:picLocks noChangeAspect="1"/>
          </p:cNvPicPr>
          <p:nvPr/>
        </p:nvPicPr>
        <p:blipFill>
          <a:blip r:embed="rId4" r:link="rId3"/>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60" r:id="rId1"/>
  </p:sldLayoutIdLst>
  <p:transition/>
  <p:timing/>
  <p:txStyles>
    <p:titleStyle>
      <a:lvl1pPr marL="0" indent="0" algn="ctr" defTabSz="1217612" rtl="0" eaLnBrk="0" fontAlgn="base" hangingPunct="0">
        <a:lnSpc>
          <a:spcPct val="100000"/>
        </a:lnSpc>
        <a:spcBef>
          <a:spcPct val="0"/>
        </a:spcBef>
        <a:spcAft>
          <a:spcPct val="0"/>
        </a:spcAft>
        <a:buClrTx/>
        <a:buSzTx/>
        <a:buFontTx/>
        <a:buNone/>
        <a:defRPr sz="5900" kern="1200">
          <a:solidFill>
            <a:schemeClr val="tx1"/>
          </a:solidFill>
          <a:latin typeface="Arial Black" pitchFamily="34" charset="0"/>
          <a:ea typeface="微软雅黑" pitchFamily="34" charset="-122"/>
          <a:cs typeface="+mj-cs"/>
        </a:defRPr>
      </a:lvl1pPr>
    </p:titleStyle>
    <p:bodyStyle>
      <a:lvl1pPr marL="455930" indent="-455930" algn="l" defTabSz="1217930" rtl="0" eaLnBrk="0" fontAlgn="base" hangingPunct="0">
        <a:lnSpc>
          <a:spcPct val="100000"/>
        </a:lnSpc>
        <a:spcBef>
          <a:spcPct val="20000"/>
        </a:spcBef>
        <a:spcAft>
          <a:spcPct val="0"/>
        </a:spcAft>
        <a:buClrTx/>
        <a:buSzTx/>
        <a:buFont typeface="Arial" pitchFamily="34" charset="0"/>
        <a:buChar char="•"/>
        <a:defRPr sz="4300" kern="1200">
          <a:solidFill>
            <a:schemeClr val="tx1"/>
          </a:solidFill>
          <a:latin typeface="+mn-lt"/>
          <a:ea typeface="+mn-ea"/>
          <a:cs typeface="+mn-cs"/>
        </a:defRPr>
      </a:lvl1pPr>
      <a:lvl2pPr marL="989330" indent="-379730" algn="l" defTabSz="1217930" rtl="0" eaLnBrk="0" fontAlgn="base" hangingPunct="0">
        <a:lnSpc>
          <a:spcPct val="100000"/>
        </a:lnSpc>
        <a:spcBef>
          <a:spcPct val="20000"/>
        </a:spcBef>
        <a:spcAft>
          <a:spcPct val="0"/>
        </a:spcAft>
        <a:buClrTx/>
        <a:buSzTx/>
        <a:buFont typeface="Arial" pitchFamily="34" charset="0"/>
        <a:buChar char="–"/>
        <a:defRPr sz="3700" kern="1200">
          <a:solidFill>
            <a:schemeClr val="tx1"/>
          </a:solidFill>
          <a:latin typeface="+mn-lt"/>
          <a:ea typeface="+mn-ea"/>
          <a:cs typeface="+mn-cs"/>
        </a:defRPr>
      </a:lvl2pPr>
      <a:lvl3pPr marL="1522730" indent="-303530" algn="l" defTabSz="1217930" rtl="0" eaLnBrk="0" fontAlgn="base" hangingPunct="0">
        <a:lnSpc>
          <a:spcPct val="100000"/>
        </a:lnSpc>
        <a:spcBef>
          <a:spcPct val="20000"/>
        </a:spcBef>
        <a:spcAft>
          <a:spcPct val="0"/>
        </a:spcAft>
        <a:buClrTx/>
        <a:buSzTx/>
        <a:buFont typeface="Arial" pitchFamily="34" charset="0"/>
        <a:buChar char="•"/>
        <a:defRPr sz="3200" kern="1200">
          <a:solidFill>
            <a:schemeClr val="tx1"/>
          </a:solidFill>
          <a:latin typeface="+mn-lt"/>
          <a:ea typeface="+mn-ea"/>
          <a:cs typeface="+mn-cs"/>
        </a:defRPr>
      </a:lvl3pPr>
      <a:lvl4pPr marL="2132330" indent="-303530" algn="l" defTabSz="1217930" rtl="0" eaLnBrk="0" fontAlgn="base" hangingPunct="0">
        <a:lnSpc>
          <a:spcPct val="100000"/>
        </a:lnSpc>
        <a:spcBef>
          <a:spcPct val="20000"/>
        </a:spcBef>
        <a:spcAft>
          <a:spcPct val="0"/>
        </a:spcAft>
        <a:buClrTx/>
        <a:buSzTx/>
        <a:buFont typeface="Arial" pitchFamily="34" charset="0"/>
        <a:buChar char="–"/>
        <a:defRPr sz="2700" kern="1200">
          <a:solidFill>
            <a:schemeClr val="tx1"/>
          </a:solidFill>
          <a:latin typeface="+mn-lt"/>
          <a:ea typeface="+mn-ea"/>
          <a:cs typeface="+mn-cs"/>
        </a:defRPr>
      </a:lvl4pPr>
      <a:lvl5pPr marL="2741930" indent="-303530" algn="l" defTabSz="1217930" rtl="0" eaLnBrk="0" fontAlgn="base" hangingPunct="0">
        <a:lnSpc>
          <a:spcPct val="100000"/>
        </a:lnSpc>
        <a:spcBef>
          <a:spcPct val="20000"/>
        </a:spcBef>
        <a:spcAft>
          <a:spcPct val="0"/>
        </a:spcAft>
        <a:buClrTx/>
        <a:buSzTx/>
        <a:buFont typeface="Arial"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zh-CN"/>
      </a:defPPr>
      <a:lvl1pPr marL="0" indent="0" algn="l" defTabSz="1219200" rtl="0" eaLnBrk="1" fontAlgn="base" latinLnBrk="0" hangingPunct="1">
        <a:lnSpc>
          <a:spcPct val="100000"/>
        </a:lnSpc>
        <a:spcBef>
          <a:spcPct val="0"/>
        </a:spcBef>
        <a:spcAft>
          <a:spcPct val="0"/>
        </a:spcAft>
        <a:buClrTx/>
        <a:buSzTx/>
        <a:buFontTx/>
        <a:buNone/>
        <a:defRPr sz="2400" kern="1200">
          <a:solidFill>
            <a:schemeClr val="tx1"/>
          </a:solidFill>
          <a:latin typeface="+mn-lt"/>
          <a:ea typeface="+mn-ea"/>
          <a:cs typeface="+mn-cs"/>
        </a:defRPr>
      </a:lvl1pPr>
      <a:lvl2pPr marL="609600" indent="0" algn="l" defTabSz="1219200" rtl="0" eaLnBrk="1" fontAlgn="base" latinLnBrk="0" hangingPunct="1">
        <a:lnSpc>
          <a:spcPct val="100000"/>
        </a:lnSpc>
        <a:spcBef>
          <a:spcPct val="0"/>
        </a:spcBef>
        <a:spcAft>
          <a:spcPct val="0"/>
        </a:spcAft>
        <a:buClrTx/>
        <a:buSzTx/>
        <a:buFontTx/>
        <a:buNone/>
        <a:defRPr sz="2400" kern="1200">
          <a:solidFill>
            <a:schemeClr val="tx1"/>
          </a:solidFill>
          <a:latin typeface="+mn-lt"/>
          <a:ea typeface="+mn-ea"/>
          <a:cs typeface="+mn-cs"/>
        </a:defRPr>
      </a:lvl2pPr>
      <a:lvl3pPr marL="1219200" indent="0" algn="l" defTabSz="1219200" rtl="0" eaLnBrk="1" fontAlgn="base" latinLnBrk="0" hangingPunct="1">
        <a:lnSpc>
          <a:spcPct val="100000"/>
        </a:lnSpc>
        <a:spcBef>
          <a:spcPct val="0"/>
        </a:spcBef>
        <a:spcAft>
          <a:spcPct val="0"/>
        </a:spcAft>
        <a:buClrTx/>
        <a:buSzTx/>
        <a:buFontTx/>
        <a:buNone/>
        <a:defRPr sz="2400" kern="1200">
          <a:solidFill>
            <a:schemeClr val="tx1"/>
          </a:solidFill>
          <a:latin typeface="+mn-lt"/>
          <a:ea typeface="+mn-ea"/>
          <a:cs typeface="+mn-cs"/>
        </a:defRPr>
      </a:lvl3pPr>
      <a:lvl4pPr marL="1828800" indent="0" algn="l" defTabSz="1219200" rtl="0" eaLnBrk="1" fontAlgn="base" latinLnBrk="0" hangingPunct="1">
        <a:lnSpc>
          <a:spcPct val="100000"/>
        </a:lnSpc>
        <a:spcBef>
          <a:spcPct val="0"/>
        </a:spcBef>
        <a:spcAft>
          <a:spcPct val="0"/>
        </a:spcAft>
        <a:buClrTx/>
        <a:buSzTx/>
        <a:buFontTx/>
        <a:buNone/>
        <a:defRPr sz="2400" kern="1200">
          <a:solidFill>
            <a:schemeClr val="tx1"/>
          </a:solidFill>
          <a:latin typeface="+mn-lt"/>
          <a:ea typeface="+mn-ea"/>
          <a:cs typeface="+mn-cs"/>
        </a:defRPr>
      </a:lvl4pPr>
      <a:lvl5pPr marL="2438400" indent="0" algn="l" defTabSz="1219200" rtl="0" eaLnBrk="1" fontAlgn="base" latinLnBrk="0" hangingPunct="1">
        <a:lnSpc>
          <a:spcPct val="100000"/>
        </a:lnSpc>
        <a:spcBef>
          <a:spcPct val="0"/>
        </a:spcBef>
        <a:spcAft>
          <a:spcPct val="0"/>
        </a:spcAft>
        <a:buClrTx/>
        <a:buSzTx/>
        <a:buFontTx/>
        <a:buNone/>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p:bgPr>
    </p:bg>
    <p:spTree>
      <p:nvGrpSpPr>
        <p:cNvPr id="1" name="" title=""/>
        <p:cNvGrpSpPr/>
        <p:nvPr/>
      </p:nvGrpSpPr>
      <p:grpSpPr/>
      <p:sp>
        <p:nvSpPr>
          <p:cNvPr id="1026" name="矩形 5" title=""/>
          <p:cNvSpPr/>
          <p:nvPr/>
        </p:nvSpPr>
        <p:spPr>
          <a:xfrm>
            <a:off x="0" y="0"/>
            <a:ext cx="12192000" cy="6858000"/>
          </a:xfrm>
          <a:prstGeom prst="rect">
            <a:avLst/>
          </a:prstGeom>
          <a:blipFill rotWithShape="1">
            <a:blip r:embed="rId2">
              <a:alphaModFix amt="50000"/>
              <a:grayscl/>
            </a:blip>
            <a:tile tx="0" ty="0" sx="100000" sy="100000" flip="none" algn="tl"/>
          </a:blipFill>
          <a:ln w="25400">
            <a:noFill/>
            <a:miter lim="800000"/>
          </a:ln>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1219200" fontAlgn="base">
              <a:spcBef>
                <a:spcPct val="0"/>
              </a:spcBef>
              <a:spcAft>
                <a:spcPct val="0"/>
              </a:spcAft>
              <a:buClrTx/>
              <a:buFontTx/>
            </a:pPr>
            <a:endParaRPr lang="zh-CN" altLang="en-US">
              <a:solidFill>
                <a:srgbClr val="FFFFFF"/>
              </a:solidFill>
              <a:latin typeface="Times New Roman" pitchFamily="18" charset="0"/>
            </a:endParaRPr>
          </a:p>
        </p:txBody>
      </p:sp>
      <p:sp>
        <p:nvSpPr>
          <p:cNvPr id="1027" name="Rectangle 3" title=""/>
          <p:cNvSpPr>
            <a:spLocks noGrp="1"/>
          </p:cNvSpPr>
          <p:nvPr>
            <p:ph type="body" idx="4294967295"/>
          </p:nvPr>
        </p:nvSpPr>
        <p:spPr>
          <a:xfrm>
            <a:off x="455613" y="866775"/>
            <a:ext cx="11277600" cy="733425"/>
          </a:xfrm>
          <a:prstGeom prst="rect">
            <a:avLst/>
          </a:prstGeom>
          <a:noFill/>
          <a:ln>
            <a:noFill/>
            <a:miter lim="800000"/>
          </a:ln>
        </p:spPr>
        <p:txBody>
          <a:bodyPr anchor="t" anchorCtr="0">
            <a:spAutoFit/>
          </a:bodyPr>
          <a:lstStyle>
            <a:lvl1pPr marL="342900" indent="-342900" algn="l" defTabSz="0" rtl="0" eaLnBrk="0" fontAlgn="base" hangingPunct="0">
              <a:lnSpc>
                <a:spcPct val="150000"/>
              </a:lnSpc>
              <a:spcBef>
                <a:spcPct val="20000"/>
              </a:spcBef>
              <a:spcAft>
                <a:spcPct val="0"/>
              </a:spcAft>
              <a:buClrTx/>
              <a:buSzTx/>
              <a:buFontTx/>
              <a:buChar char="•"/>
              <a:tabLst>
                <a:tab pos="4846320"/>
                <a:tab pos="4846638"/>
              </a:tabLst>
              <a:defRPr lang="zh-CN" altLang="en-US" sz="2800">
                <a:solidFill>
                  <a:schemeClr val="tx1"/>
                </a:solidFill>
                <a:latin typeface="+mn-lt"/>
                <a:ea typeface="方正中等线简体" pitchFamily="65" charset="-122"/>
                <a:cs typeface="+mn-cs"/>
              </a:defRPr>
            </a:lvl1pPr>
            <a:lvl2pPr marL="822325" indent="-28575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2pPr>
            <a:lvl3pPr marL="123063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3pPr>
            <a:lvl4pPr marL="16383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4pPr>
            <a:lvl5pPr marL="20574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5pPr>
            <a:lvl6pPr marL="2514600" indent="-228600" algn="l" rtl="0" fontAlgn="base">
              <a:spcBef>
                <a:spcPct val="20000"/>
              </a:spcBef>
              <a:spcAft>
                <a:spcPct val="0"/>
              </a:spcAft>
              <a:buChar char="»"/>
              <a:defRPr lang="zh-CN" altLang="en-US" sz="2800">
                <a:solidFill>
                  <a:schemeClr val="tx1"/>
                </a:solidFill>
                <a:latin typeface="+mj-lt"/>
                <a:ea typeface="+mn-ea"/>
              </a:defRPr>
            </a:lvl6pPr>
            <a:lvl7pPr marL="2971800" indent="-228600" algn="l" rtl="0" fontAlgn="base">
              <a:spcBef>
                <a:spcPct val="20000"/>
              </a:spcBef>
              <a:spcAft>
                <a:spcPct val="0"/>
              </a:spcAft>
              <a:buChar char="»"/>
              <a:defRPr lang="zh-CN" altLang="en-US" sz="2800">
                <a:solidFill>
                  <a:schemeClr val="tx1"/>
                </a:solidFill>
                <a:latin typeface="+mj-lt"/>
                <a:ea typeface="+mn-ea"/>
              </a:defRPr>
            </a:lvl7pPr>
            <a:lvl8pPr marL="3429000" indent="-228600" algn="l" rtl="0" fontAlgn="base">
              <a:spcBef>
                <a:spcPct val="20000"/>
              </a:spcBef>
              <a:spcAft>
                <a:spcPct val="0"/>
              </a:spcAft>
              <a:buChar char="»"/>
              <a:defRPr lang="zh-CN" altLang="en-US" sz="2800">
                <a:solidFill>
                  <a:schemeClr val="tx1"/>
                </a:solidFill>
                <a:latin typeface="+mj-lt"/>
                <a:ea typeface="+mn-ea"/>
              </a:defRPr>
            </a:lvl8pPr>
            <a:lvl9pPr marL="3886200" indent="-228600" algn="l" rtl="0" fontAlgn="base">
              <a:spcBef>
                <a:spcPct val="20000"/>
              </a:spcBef>
              <a:spcAft>
                <a:spcPct val="0"/>
              </a:spcAft>
              <a:buChar char="»"/>
              <a:defRPr lang="zh-CN" altLang="en-US" sz="2800">
                <a:solidFill>
                  <a:schemeClr val="tx1"/>
                </a:solidFill>
                <a:latin typeface="+mj-lt"/>
                <a:ea typeface="+mn-ea"/>
              </a:defRPr>
            </a:lvl9pPr>
          </a:lstStyle>
          <a:p>
            <a:pPr lvl="0"/>
            <a:r>
              <a:t>单击此处编辑母版文本样式</a:t>
            </a:r>
          </a:p>
        </p:txBody>
      </p:sp>
      <p:pic>
        <p:nvPicPr>
          <p:cNvPr id="1028" name="图片 1073743875" descr="学科网 zxxk.com" title=""/>
          <p:cNvPicPr>
            <a:picLocks noChangeAspect="1"/>
          </p:cNvPicPr>
          <p:nvPr/>
        </p:nvPicPr>
        <p:blipFill>
          <a:blip r:embed="rId4" r:link="rId3"/>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783" r:id="rId1"/>
  </p:sldLayoutIdLst>
  <p:transition/>
  <p:timing/>
  <p:txStyles>
    <p:titleStyle>
      <a:lvl1pPr marL="0" indent="0" algn="ctr" defTabSz="914400" rtl="0" eaLnBrk="0" fontAlgn="base" hangingPunct="0">
        <a:lnSpc>
          <a:spcPct val="100000"/>
        </a:lnSpc>
        <a:spcBef>
          <a:spcPct val="0"/>
        </a:spcBef>
        <a:spcAft>
          <a:spcPct val="0"/>
        </a:spcAft>
        <a:buClrTx/>
        <a:buSzTx/>
        <a:buFontTx/>
        <a:buNone/>
        <a:defRPr sz="4400">
          <a:solidFill>
            <a:schemeClr val="tx2"/>
          </a:solidFill>
          <a:latin typeface="Arial" pitchFamily="34" charset="0"/>
          <a:ea typeface="宋体" pitchFamily="2" charset="-122"/>
          <a:cs typeface="+mj-cs"/>
        </a:defRPr>
      </a:lvl1pPr>
    </p:titleStyle>
    <p:bodyStyle>
      <a:lvl1pPr marL="342900" indent="-342900" algn="l" defTabSz="0" rtl="0" eaLnBrk="0" fontAlgn="base" hangingPunct="0">
        <a:lnSpc>
          <a:spcPct val="150000"/>
        </a:lnSpc>
        <a:spcBef>
          <a:spcPct val="20000"/>
        </a:spcBef>
        <a:spcAft>
          <a:spcPct val="0"/>
        </a:spcAft>
        <a:buClrTx/>
        <a:buSzTx/>
        <a:buFontTx/>
        <a:buChar char="•"/>
        <a:tabLst>
          <a:tab pos="4846320"/>
          <a:tab pos="4846638"/>
        </a:tabLst>
        <a:defRPr sz="2800">
          <a:solidFill>
            <a:schemeClr val="tx1"/>
          </a:solidFill>
          <a:latin typeface="+mn-lt"/>
          <a:ea typeface="方正中等线简体" pitchFamily="65" charset="-122"/>
          <a:cs typeface="+mn-cs"/>
        </a:defRPr>
      </a:lvl1pPr>
      <a:lvl2pPr marL="822325" indent="-285750" algn="l" defTabSz="0" rtl="0" eaLnBrk="0" fontAlgn="base" hangingPunct="0">
        <a:lnSpc>
          <a:spcPct val="150000"/>
        </a:lnSpc>
        <a:spcBef>
          <a:spcPct val="20000"/>
        </a:spcBef>
        <a:spcAft>
          <a:spcPct val="0"/>
        </a:spcAft>
        <a:buClrTx/>
        <a:buSzTx/>
        <a:buFontTx/>
        <a:buChar char="–"/>
        <a:tabLst>
          <a:tab pos="4846638"/>
        </a:tabLst>
        <a:defRPr sz="2800">
          <a:solidFill>
            <a:schemeClr val="tx1"/>
          </a:solidFill>
          <a:latin typeface="+mj-lt"/>
          <a:ea typeface="+mn-ea"/>
        </a:defRPr>
      </a:lvl2pPr>
      <a:lvl3pPr marL="1230630" indent="-228600" algn="l" defTabSz="0" rtl="0" eaLnBrk="0" fontAlgn="base" hangingPunct="0">
        <a:lnSpc>
          <a:spcPct val="150000"/>
        </a:lnSpc>
        <a:spcBef>
          <a:spcPct val="20000"/>
        </a:spcBef>
        <a:spcAft>
          <a:spcPct val="0"/>
        </a:spcAft>
        <a:buClrTx/>
        <a:buSzTx/>
        <a:buFontTx/>
        <a:buChar char="•"/>
        <a:tabLst>
          <a:tab pos="4846638"/>
        </a:tabLst>
        <a:defRPr sz="2800">
          <a:solidFill>
            <a:schemeClr val="tx1"/>
          </a:solidFill>
          <a:latin typeface="+mj-lt"/>
          <a:ea typeface="+mn-ea"/>
        </a:defRPr>
      </a:lvl3pPr>
      <a:lvl4pPr marL="1638300" indent="-228600" algn="l" defTabSz="0" rtl="0" eaLnBrk="0" fontAlgn="base" hangingPunct="0">
        <a:lnSpc>
          <a:spcPct val="150000"/>
        </a:lnSpc>
        <a:spcBef>
          <a:spcPct val="20000"/>
        </a:spcBef>
        <a:spcAft>
          <a:spcPct val="0"/>
        </a:spcAft>
        <a:buClrTx/>
        <a:buSzTx/>
        <a:buFontTx/>
        <a:buChar char="–"/>
        <a:tabLst>
          <a:tab pos="4846638"/>
        </a:tabLst>
        <a:defRPr sz="2800">
          <a:solidFill>
            <a:schemeClr val="tx1"/>
          </a:solidFill>
          <a:latin typeface="+mj-lt"/>
          <a:ea typeface="+mn-ea"/>
        </a:defRPr>
      </a:lvl4pPr>
      <a:lvl5pPr marL="2057400" indent="-228600" algn="l" defTabSz="0" rtl="0" eaLnBrk="0" fontAlgn="base" hangingPunct="0">
        <a:lnSpc>
          <a:spcPct val="150000"/>
        </a:lnSpc>
        <a:spcBef>
          <a:spcPct val="20000"/>
        </a:spcBef>
        <a:spcAft>
          <a:spcPct val="0"/>
        </a:spcAft>
        <a:buClrTx/>
        <a:buSzTx/>
        <a:buFontTx/>
        <a:buChar char="»"/>
        <a:tabLst>
          <a:tab pos="4846638"/>
        </a:tabLst>
        <a:defRPr sz="2800">
          <a:solidFill>
            <a:schemeClr val="tx1"/>
          </a:solidFill>
          <a:latin typeface="+mj-lt"/>
          <a:ea typeface="+mn-ea"/>
        </a:defRPr>
      </a:lvl5pPr>
      <a:lvl6pPr marL="2514600" indent="-228600" algn="l" rtl="0" fontAlgn="base">
        <a:spcBef>
          <a:spcPct val="20000"/>
        </a:spcBef>
        <a:spcAft>
          <a:spcPct val="0"/>
        </a:spcAft>
        <a:buChar char="»"/>
        <a:defRPr sz="2800">
          <a:solidFill>
            <a:schemeClr val="tx1"/>
          </a:solidFill>
          <a:latin typeface="+mj-lt"/>
          <a:ea typeface="+mn-ea"/>
        </a:defRPr>
      </a:lvl6pPr>
      <a:lvl7pPr marL="2971800" indent="-228600" algn="l" rtl="0" fontAlgn="base">
        <a:spcBef>
          <a:spcPct val="20000"/>
        </a:spcBef>
        <a:spcAft>
          <a:spcPct val="0"/>
        </a:spcAft>
        <a:buChar char="»"/>
        <a:defRPr sz="2800">
          <a:solidFill>
            <a:schemeClr val="tx1"/>
          </a:solidFill>
          <a:latin typeface="+mj-lt"/>
          <a:ea typeface="+mn-ea"/>
        </a:defRPr>
      </a:lvl7pPr>
      <a:lvl8pPr marL="3429000" indent="-228600" algn="l" rtl="0" fontAlgn="base">
        <a:spcBef>
          <a:spcPct val="20000"/>
        </a:spcBef>
        <a:spcAft>
          <a:spcPct val="0"/>
        </a:spcAft>
        <a:buChar char="»"/>
        <a:defRPr sz="2800">
          <a:solidFill>
            <a:schemeClr val="tx1"/>
          </a:solidFill>
          <a:latin typeface="+mj-lt"/>
          <a:ea typeface="+mn-ea"/>
        </a:defRPr>
      </a:lvl8pPr>
      <a:lvl9pPr marL="3886200" indent="-228600" algn="l" rtl="0" fontAlgn="base">
        <a:spcBef>
          <a:spcPct val="20000"/>
        </a:spcBef>
        <a:spcAft>
          <a:spcPct val="0"/>
        </a:spcAft>
        <a:buChar char="»"/>
        <a:defRPr sz="2800">
          <a:solidFill>
            <a:schemeClr val="tx1"/>
          </a:solidFill>
          <a:latin typeface="+mj-lt"/>
          <a:ea typeface="+mn-ea"/>
        </a:defRPr>
      </a:lvl9pPr>
    </p:bodyStyle>
    <p:otherStyle>
      <a:defPPr>
        <a:defRPr lang="zh-CN"/>
      </a:defPPr>
      <a:lvl1pPr marL="0" indent="0" algn="l" defTabSz="914400" rtl="0" eaLnBrk="1" fontAlgn="base" latinLnBrk="0" hangingPunct="1">
        <a:lnSpc>
          <a:spcPct val="100000"/>
        </a:lnSpc>
        <a:spcBef>
          <a:spcPct val="0"/>
        </a:spcBef>
        <a:spcAft>
          <a:spcPct val="0"/>
        </a:spcAft>
        <a:buClrTx/>
        <a:buSzTx/>
        <a:buFontTx/>
        <a:buNone/>
        <a:defRPr sz="1800" kern="120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sz="1800" kern="120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sz="1800" kern="120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sz="1800" kern="120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 Id="rId3" Type="http://schemas.openxmlformats.org/officeDocument/2006/relationships/slide" Target="slide2.xml" TargetMode="Interna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slide" Target="slide2.xml" TargetMode="Interna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slide" Target="slide2.xml" TargetMode="Internal" /><Relationship Id="rId3" Type="http://schemas.openxmlformats.org/officeDocument/2006/relationships/slide" Target="slide4.xml" TargetMode="Interna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slide" Target="slide2.xml" TargetMode="Internal" /><Relationship Id="rId3" Type="http://schemas.openxmlformats.org/officeDocument/2006/relationships/slide" Target="slide4.xml" TargetMode="Internal" /><Relationship Id="rId4" Type="http://schemas.openxmlformats.org/officeDocument/2006/relationships/slide" Target="slide5.xml" TargetMode="Internal" /><Relationship Id="rId5"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slide" Target="slide2.xml" TargetMode="Internal" /><Relationship Id="rId3" Type="http://schemas.openxmlformats.org/officeDocument/2006/relationships/slide" Target="slide4.xml" TargetMode="Internal" /><Relationship Id="rId4" Type="http://schemas.openxmlformats.org/officeDocument/2006/relationships/slide" Target="slide5.xml" TargetMode="Interna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slide" Target="slide2.xml" TargetMode="Internal" /><Relationship Id="rId3" Type="http://schemas.openxmlformats.org/officeDocument/2006/relationships/slide" Target="slide4.xml" TargetMode="Internal" /><Relationship Id="rId4" Type="http://schemas.openxmlformats.org/officeDocument/2006/relationships/slide" Target="slide5.xml" TargetMode="Interna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slide" Target="slide2.xml" TargetMode="Internal" /><Relationship Id="rId3" Type="http://schemas.openxmlformats.org/officeDocument/2006/relationships/slide" Target="slide4.xml" TargetMode="Internal" /><Relationship Id="rId4" Type="http://schemas.openxmlformats.org/officeDocument/2006/relationships/slide" Target="slide5.xml" TargetMode="Interna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slide" Target="slide2.xml" TargetMode="Internal" /><Relationship Id="rId3" Type="http://schemas.openxmlformats.org/officeDocument/2006/relationships/slide" Target="slide4.xml" TargetMode="Internal" /><Relationship Id="rId4" Type="http://schemas.openxmlformats.org/officeDocument/2006/relationships/slide" Target="slide5.xml" TargetMode="Internal" /><Relationship Id="rId5" Type="http://schemas.openxmlformats.org/officeDocument/2006/relationships/slide" Target="slide9.xml" TargetMode="Interna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slide" Target="slide2.xml" TargetMode="Internal" /><Relationship Id="rId3" Type="http://schemas.openxmlformats.org/officeDocument/2006/relationships/slide" Target="slide4.xml" TargetMode="Internal" /><Relationship Id="rId4" Type="http://schemas.openxmlformats.org/officeDocument/2006/relationships/slide" Target="slide5.xml" TargetMode="Internal" /><Relationship Id="rId5" Type="http://schemas.openxmlformats.org/officeDocument/2006/relationships/slide" Target="slide9.xml" TargetMode="Internal" /><Relationship Id="rId6" Type="http://schemas.openxmlformats.org/officeDocument/2006/relationships/slide" Target="slide10.xml" TargetMode="Interna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slide" Target="slide2.xml" TargetMode="Internal" /><Relationship Id="rId3" Type="http://schemas.openxmlformats.org/officeDocument/2006/relationships/slide" Target="slide4.xml" TargetMode="Internal" /><Relationship Id="rId4" Type="http://schemas.openxmlformats.org/officeDocument/2006/relationships/slide" Target="slide5.xml" TargetMode="Internal" /><Relationship Id="rId5" Type="http://schemas.openxmlformats.org/officeDocument/2006/relationships/slide" Target="slide9.xml" TargetMode="Internal" /><Relationship Id="rId6" Type="http://schemas.openxmlformats.org/officeDocument/2006/relationships/slide" Target="slide10.xml" TargetMode="Interna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slide" Target="slide2.xml" TargetMode="Internal" /><Relationship Id="rId3" Type="http://schemas.openxmlformats.org/officeDocument/2006/relationships/slide" Target="slide4.xml" TargetMode="Internal" /><Relationship Id="rId4" Type="http://schemas.openxmlformats.org/officeDocument/2006/relationships/slide" Target="slide5.xml" TargetMode="Internal" /><Relationship Id="rId5" Type="http://schemas.openxmlformats.org/officeDocument/2006/relationships/slide" Target="slide9.xml" TargetMode="Internal" /><Relationship Id="rId6" Type="http://schemas.openxmlformats.org/officeDocument/2006/relationships/slide" Target="slide10.xml" TargetMode="Internal" /><Relationship Id="rId7" Type="http://schemas.openxmlformats.org/officeDocument/2006/relationships/slide" Target="slide12.xml" TargetMode="Interna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slide" Target="slide2.xml" TargetMode="Internal" /><Relationship Id="rId3" Type="http://schemas.openxmlformats.org/officeDocument/2006/relationships/slide" Target="slide4.xml" TargetMode="Internal" /><Relationship Id="rId4" Type="http://schemas.openxmlformats.org/officeDocument/2006/relationships/slide" Target="slide5.xml" TargetMode="Internal" /><Relationship Id="rId5" Type="http://schemas.openxmlformats.org/officeDocument/2006/relationships/slide" Target="slide9.xml" TargetMode="Internal" /><Relationship Id="rId6" Type="http://schemas.openxmlformats.org/officeDocument/2006/relationships/slide" Target="slide10.xml" TargetMode="Internal" /><Relationship Id="rId7" Type="http://schemas.openxmlformats.org/officeDocument/2006/relationships/slide" Target="slide12.xml" TargetMode="Interna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slide" Target="slide2.xml" TargetMode="Internal" /><Relationship Id="rId3" Type="http://schemas.openxmlformats.org/officeDocument/2006/relationships/slide" Target="slide4.xml" TargetMode="Internal" /><Relationship Id="rId4" Type="http://schemas.openxmlformats.org/officeDocument/2006/relationships/slide" Target="slide5.xml" TargetMode="Internal" /><Relationship Id="rId5" Type="http://schemas.openxmlformats.org/officeDocument/2006/relationships/slide" Target="slide9.xml" TargetMode="Internal" /><Relationship Id="rId6" Type="http://schemas.openxmlformats.org/officeDocument/2006/relationships/slide" Target="slide10.xml" TargetMode="Internal" /><Relationship Id="rId7" Type="http://schemas.openxmlformats.org/officeDocument/2006/relationships/slide" Target="slide12.xml" TargetMode="Internal" /><Relationship Id="rId8" Type="http://schemas.openxmlformats.org/officeDocument/2006/relationships/image" Target="../media/image5.png" /><Relationship Id="rId9" Type="http://schemas.openxmlformats.org/officeDocument/2006/relationships/image" Target="../media/image6.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slide" Target="slide2.xml" TargetMode="Internal" /><Relationship Id="rId3" Type="http://schemas.openxmlformats.org/officeDocument/2006/relationships/slide" Target="slide4.xml" TargetMode="Internal" /><Relationship Id="rId4" Type="http://schemas.openxmlformats.org/officeDocument/2006/relationships/slide" Target="slide5.xml" TargetMode="Internal" /><Relationship Id="rId5" Type="http://schemas.openxmlformats.org/officeDocument/2006/relationships/slide" Target="slide9.xml" TargetMode="Internal" /><Relationship Id="rId6" Type="http://schemas.openxmlformats.org/officeDocument/2006/relationships/slide" Target="slide10.xml" TargetMode="Internal" /><Relationship Id="rId7" Type="http://schemas.openxmlformats.org/officeDocument/2006/relationships/slide" Target="slide12.xml" TargetMode="Internal" /><Relationship Id="rId8" Type="http://schemas.openxmlformats.org/officeDocument/2006/relationships/slide" Target="slide15.xml" TargetMode="Interna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slide" Target="slide2.xml" TargetMode="Internal" /><Relationship Id="rId3" Type="http://schemas.openxmlformats.org/officeDocument/2006/relationships/slide" Target="slide4.xml" TargetMode="Internal" /><Relationship Id="rId4" Type="http://schemas.openxmlformats.org/officeDocument/2006/relationships/slide" Target="slide5.xml" TargetMode="Internal" /><Relationship Id="rId5" Type="http://schemas.openxmlformats.org/officeDocument/2006/relationships/slide" Target="slide9.xml" TargetMode="Internal" /><Relationship Id="rId6" Type="http://schemas.openxmlformats.org/officeDocument/2006/relationships/slide" Target="slide10.xml" TargetMode="Internal" /><Relationship Id="rId7" Type="http://schemas.openxmlformats.org/officeDocument/2006/relationships/slide" Target="slide12.xml" TargetMode="Internal" /><Relationship Id="rId8" Type="http://schemas.openxmlformats.org/officeDocument/2006/relationships/slide" Target="slide15.xml" TargetMode="Interna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slide" Target="slide2.xml" TargetMode="Internal" /><Relationship Id="rId3" Type="http://schemas.openxmlformats.org/officeDocument/2006/relationships/slide" Target="slide4.xml" TargetMode="Internal" /><Relationship Id="rId4" Type="http://schemas.openxmlformats.org/officeDocument/2006/relationships/slide" Target="slide5.xml" TargetMode="Internal" /><Relationship Id="rId5" Type="http://schemas.openxmlformats.org/officeDocument/2006/relationships/slide" Target="slide9.xml" TargetMode="Internal" /><Relationship Id="rId6" Type="http://schemas.openxmlformats.org/officeDocument/2006/relationships/slide" Target="slide10.xml" TargetMode="Internal" /><Relationship Id="rId7" Type="http://schemas.openxmlformats.org/officeDocument/2006/relationships/slide" Target="slide12.xml" TargetMode="Internal" /><Relationship Id="rId8" Type="http://schemas.openxmlformats.org/officeDocument/2006/relationships/slide" Target="slide15.xml" TargetMode="Internal" /><Relationship Id="rId9" Type="http://schemas.openxmlformats.org/officeDocument/2006/relationships/slide" Target="slide17.xml" TargetMode="Interna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slide" Target="slide2.xml" TargetMode="Internal" /><Relationship Id="rId3" Type="http://schemas.openxmlformats.org/officeDocument/2006/relationships/slide" Target="slide4.xml" TargetMode="Internal" /><Relationship Id="rId4" Type="http://schemas.openxmlformats.org/officeDocument/2006/relationships/slide" Target="slide5.xml" TargetMode="Internal" /><Relationship Id="rId5" Type="http://schemas.openxmlformats.org/officeDocument/2006/relationships/slide" Target="slide9.xml" TargetMode="Internal" /><Relationship Id="rId6" Type="http://schemas.openxmlformats.org/officeDocument/2006/relationships/slide" Target="slide10.xml" TargetMode="Internal" /><Relationship Id="rId7" Type="http://schemas.openxmlformats.org/officeDocument/2006/relationships/slide" Target="slide12.xml" TargetMode="Internal" /><Relationship Id="rId8" Type="http://schemas.openxmlformats.org/officeDocument/2006/relationships/slide" Target="slide15.xml" TargetMode="Internal" /><Relationship Id="rId9" Type="http://schemas.openxmlformats.org/officeDocument/2006/relationships/slide" Target="slide17.xml" TargetMode="Interna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7.png" /><Relationship Id="rId3" Type="http://schemas.openxmlformats.org/officeDocument/2006/relationships/slide" Target="slide19.xml" TargetMode="Interna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slide" Target="slide19.xml" TargetMode="Interna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slide" Target="slide19.xml" TargetMode="Internal" /><Relationship Id="rId3" Type="http://schemas.openxmlformats.org/officeDocument/2006/relationships/slide" Target="slide21.xml" TargetMode="Interna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slide" Target="slide19.xml" TargetMode="Internal" /><Relationship Id="rId3" Type="http://schemas.openxmlformats.org/officeDocument/2006/relationships/slide" Target="slide21.xml" TargetMode="Interna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slide" Target="slide19.xml" TargetMode="Internal" /><Relationship Id="rId3" Type="http://schemas.openxmlformats.org/officeDocument/2006/relationships/slide" Target="slide21.xml" TargetMode="Internal" /><Relationship Id="rId4" Type="http://schemas.openxmlformats.org/officeDocument/2006/relationships/slide" Target="slide23.xml" TargetMode="Interna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slide" Target="slide19.xml" TargetMode="Internal" /><Relationship Id="rId3" Type="http://schemas.openxmlformats.org/officeDocument/2006/relationships/slide" Target="slide21.xml" TargetMode="Internal" /><Relationship Id="rId4" Type="http://schemas.openxmlformats.org/officeDocument/2006/relationships/slide" Target="slide23.xml" TargetMode="Interna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slide" Target="slide19.xml" TargetMode="Internal" /><Relationship Id="rId3" Type="http://schemas.openxmlformats.org/officeDocument/2006/relationships/slide" Target="slide21.xml" TargetMode="Internal" /><Relationship Id="rId4" Type="http://schemas.openxmlformats.org/officeDocument/2006/relationships/slide" Target="slide23.xml" TargetMode="Internal" /><Relationship Id="rId5" Type="http://schemas.openxmlformats.org/officeDocument/2006/relationships/slide" Target="slide25.xml" TargetMode="Interna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slide" Target="slide19.xml" TargetMode="Internal" /><Relationship Id="rId3" Type="http://schemas.openxmlformats.org/officeDocument/2006/relationships/slide" Target="slide21.xml" TargetMode="Internal" /><Relationship Id="rId4" Type="http://schemas.openxmlformats.org/officeDocument/2006/relationships/slide" Target="slide23.xml" TargetMode="Internal" /><Relationship Id="rId5" Type="http://schemas.openxmlformats.org/officeDocument/2006/relationships/slide" Target="slide25.xml" TargetMode="Interna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slide" Target="slide19.xml" TargetMode="Internal" /><Relationship Id="rId3" Type="http://schemas.openxmlformats.org/officeDocument/2006/relationships/slide" Target="slide21.xml" TargetMode="Internal" /><Relationship Id="rId4" Type="http://schemas.openxmlformats.org/officeDocument/2006/relationships/slide" Target="slide23.xml" TargetMode="Internal" /><Relationship Id="rId5" Type="http://schemas.openxmlformats.org/officeDocument/2006/relationships/slide" Target="slide25.xml" TargetMode="Internal" /><Relationship Id="rId6" Type="http://schemas.openxmlformats.org/officeDocument/2006/relationships/slide" Target="slide27.xml" TargetMode="Interna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35211312323011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solidFill>
          <a:schemeClr val="bg1"/>
        </a:solidFill>
      </p:bgPr>
    </p:bg>
    <p:spTree>
      <p:nvGrpSpPr>
        <p:cNvPr id="1" name="" title=""/>
        <p:cNvGrpSpPr/>
        <p:nvPr/>
      </p:nvGrpSpPr>
      <p:grpSpPr>
        <a:xfrm>
          <a:off x="0" y="0"/>
          <a:ext cx="0" cy="0"/>
        </a:xfrm>
      </p:grpSpPr>
      <p:sp>
        <p:nvSpPr>
          <p:cNvPr id="5122" name="矩形 15" title=""/>
          <p:cNvSpPr/>
          <p:nvPr/>
        </p:nvSpPr>
        <p:spPr>
          <a:xfrm>
            <a:off x="0" y="979488"/>
            <a:ext cx="12188825" cy="37465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Arial"/>
              </a:defRPr>
            </a:lvl6pPr>
            <a:lvl7pPr>
              <a:defRPr lang="zh-CN">
                <a:solidFill>
                  <a:srgbClr val="FFFFFF"/>
                </a:solidFill>
                <a:latin typeface="Arial"/>
              </a:defRPr>
            </a:lvl7pPr>
            <a:lvl8pPr>
              <a:defRPr lang="zh-CN">
                <a:solidFill>
                  <a:srgbClr val="FFFFFF"/>
                </a:solidFill>
                <a:latin typeface="Arial"/>
              </a:defRPr>
            </a:lvl8pPr>
            <a:lvl9pPr>
              <a:defRPr lang="zh-CN">
                <a:solidFill>
                  <a:srgbClr val="FFFFFF"/>
                </a:solidFill>
                <a:latin typeface="Arial"/>
              </a:defRPr>
            </a:lvl9pPr>
          </a:lstStyle>
          <a:p>
            <a:pPr marL="0" lvl="0" indent="0" algn="ctr" defTabSz="1219200" fontAlgn="base" hangingPunct="0">
              <a:spcBef>
                <a:spcPct val="0"/>
              </a:spcBef>
              <a:spcAft>
                <a:spcPct val="0"/>
              </a:spcAft>
              <a:buClrTx/>
              <a:buFontTx/>
            </a:pPr>
            <a:endParaRPr lang="zh-CN" altLang="en-US">
              <a:solidFill>
                <a:srgbClr val="4F5B6B"/>
              </a:solidFill>
              <a:ea typeface="黑体" pitchFamily="49" charset="-122"/>
            </a:endParaRPr>
          </a:p>
        </p:txBody>
      </p:sp>
      <p:sp>
        <p:nvSpPr>
          <p:cNvPr id="5123" name="标题 24" title=""/>
          <p:cNvSpPr txBox="1"/>
          <p:nvPr/>
        </p:nvSpPr>
        <p:spPr>
          <a:xfrm>
            <a:off x="1127125" y="2376488"/>
            <a:ext cx="10515600" cy="920750"/>
          </a:xfrm>
          <a:prstGeom prst="rect">
            <a:avLst/>
          </a:prstGeom>
          <a:noFill/>
          <a:ln>
            <a:noFill/>
            <a:miter lim="800000"/>
          </a:ln>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defTabSz="914400">
              <a:lnSpc>
                <a:spcPct val="120000"/>
              </a:lnSpc>
            </a:pPr>
            <a:r>
              <a:rPr lang="zh-CN" altLang="en-US" sz="4400" b="1">
                <a:solidFill>
                  <a:srgbClr val="FFFFFF"/>
                </a:solidFill>
                <a:latin typeface="Arial" pitchFamily="34" charset="0"/>
                <a:ea typeface="微软雅黑" pitchFamily="34" charset="-122"/>
              </a:rPr>
              <a:t>强化练</a:t>
            </a:r>
            <a:r>
              <a:rPr lang="en-US" altLang="en-US" sz="4400" b="1">
                <a:solidFill>
                  <a:srgbClr val="FFFFFF"/>
                </a:solidFill>
                <a:latin typeface="Arial" pitchFamily="34" charset="0"/>
                <a:ea typeface="微软雅黑" pitchFamily="34" charset="-122"/>
              </a:rPr>
              <a:t>(</a:t>
            </a:r>
            <a:r>
              <a:rPr lang="zh-CN" altLang="en-US" sz="4400" b="1">
                <a:solidFill>
                  <a:srgbClr val="FFFFFF"/>
                </a:solidFill>
                <a:latin typeface="Arial" pitchFamily="34" charset="0"/>
                <a:ea typeface="微软雅黑" pitchFamily="34" charset="-122"/>
              </a:rPr>
              <a:t>二十二</a:t>
            </a:r>
            <a:r>
              <a:rPr lang="en-US" altLang="en-US" sz="4400" b="1">
                <a:solidFill>
                  <a:srgbClr val="FFFFFF"/>
                </a:solidFill>
                <a:latin typeface="Arial" pitchFamily="34" charset="0"/>
                <a:ea typeface="微软雅黑" pitchFamily="34" charset="-122"/>
              </a:rPr>
              <a:t>)</a:t>
            </a:r>
            <a:r>
              <a:rPr lang="zh-CN" altLang="en-US" sz="4400" b="1">
                <a:solidFill>
                  <a:srgbClr val="FFFFFF"/>
                </a:solidFill>
                <a:latin typeface="Arial" pitchFamily="34" charset="0"/>
                <a:ea typeface="微软雅黑" pitchFamily="34" charset="-122"/>
              </a:rPr>
              <a:t>　守望精神家园</a:t>
            </a:r>
            <a:endParaRPr lang="zh-CN" altLang="en-US" sz="4400" b="1">
              <a:solidFill>
                <a:srgbClr val="FFFFFF"/>
              </a:solidFill>
              <a:latin typeface="Arial" pitchFamily="34" charset="0"/>
              <a:ea typeface="微软雅黑" pitchFamily="34" charset="-122"/>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6145" name="内容占位符 3" title=""/>
          <p:cNvSpPr>
            <a:spLocks noGrp="1"/>
          </p:cNvSpPr>
          <p:nvPr>
            <p:ph idx="1"/>
          </p:nvPr>
        </p:nvSpPr>
        <p:spPr>
          <a:xfrm>
            <a:off x="455613" y="642938"/>
            <a:ext cx="11277600" cy="5534025"/>
          </a:xfrm>
          <a:prstGeom prst="rect">
            <a:avLst/>
          </a:prstGeom>
        </p:spPr>
        <p:txBody>
          <a:bodyPr vert="horz" wrap="square" lIns="91440" tIns="45720" rIns="91440" bIns="45720" numCol="1" anchor="t" anchorCtr="0" compatLnSpc="1">
            <a:spAutoFit/>
          </a:bodyPr>
          <a:lstStyle>
            <a:lvl1pPr marL="342900" indent="-342900" algn="l" defTabSz="0" rtl="0" eaLnBrk="0" fontAlgn="base" hangingPunct="0">
              <a:lnSpc>
                <a:spcPct val="150000"/>
              </a:lnSpc>
              <a:spcBef>
                <a:spcPct val="20000"/>
              </a:spcBef>
              <a:spcAft>
                <a:spcPct val="0"/>
              </a:spcAft>
              <a:buClrTx/>
              <a:buSzTx/>
              <a:buFontTx/>
              <a:buChar char="•"/>
              <a:tabLst>
                <a:tab pos="4846320"/>
                <a:tab pos="4846638"/>
              </a:tabLst>
              <a:defRPr lang="zh-CN" altLang="en-US" sz="2800">
                <a:solidFill>
                  <a:schemeClr val="tx1"/>
                </a:solidFill>
                <a:latin typeface="+mn-lt"/>
                <a:ea typeface="方正中等线简体" pitchFamily="65" charset="-122"/>
                <a:cs typeface="+mn-cs"/>
              </a:defRPr>
            </a:lvl1pPr>
            <a:lvl2pPr marL="822325" indent="-28575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2pPr>
            <a:lvl3pPr marL="123063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3pPr>
            <a:lvl4pPr marL="16383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4pPr>
            <a:lvl5pPr marL="20574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5pPr>
            <a:lvl6pPr marL="2514600" indent="-228600" algn="l" rtl="0" fontAlgn="base">
              <a:spcBef>
                <a:spcPct val="20000"/>
              </a:spcBef>
              <a:spcAft>
                <a:spcPct val="0"/>
              </a:spcAft>
              <a:buChar char="»"/>
              <a:defRPr lang="zh-CN" altLang="en-US" sz="2800">
                <a:solidFill>
                  <a:schemeClr val="tx1"/>
                </a:solidFill>
                <a:latin typeface="+mj-lt"/>
                <a:ea typeface="+mn-ea"/>
              </a:defRPr>
            </a:lvl6pPr>
            <a:lvl7pPr marL="2971800" indent="-228600" algn="l" rtl="0" fontAlgn="base">
              <a:spcBef>
                <a:spcPct val="20000"/>
              </a:spcBef>
              <a:spcAft>
                <a:spcPct val="0"/>
              </a:spcAft>
              <a:buChar char="»"/>
              <a:defRPr lang="zh-CN" altLang="en-US" sz="2800">
                <a:solidFill>
                  <a:schemeClr val="tx1"/>
                </a:solidFill>
                <a:latin typeface="+mj-lt"/>
                <a:ea typeface="+mn-ea"/>
              </a:defRPr>
            </a:lvl7pPr>
            <a:lvl8pPr marL="3429000" indent="-228600" algn="l" rtl="0" fontAlgn="base">
              <a:spcBef>
                <a:spcPct val="20000"/>
              </a:spcBef>
              <a:spcAft>
                <a:spcPct val="0"/>
              </a:spcAft>
              <a:buChar char="»"/>
              <a:defRPr lang="zh-CN" altLang="en-US" sz="2800">
                <a:solidFill>
                  <a:schemeClr val="tx1"/>
                </a:solidFill>
                <a:latin typeface="+mj-lt"/>
                <a:ea typeface="+mn-ea"/>
              </a:defRPr>
            </a:lvl8pPr>
            <a:lvl9pPr marL="3886200" indent="-228600" algn="l" rtl="0" fontAlgn="base">
              <a:spcBef>
                <a:spcPct val="20000"/>
              </a:spcBef>
              <a:spcAft>
                <a:spcPct val="0"/>
              </a:spcAft>
              <a:buChar char="»"/>
              <a:defRPr lang="zh-CN" altLang="en-US" sz="2800">
                <a:solidFill>
                  <a:schemeClr val="tx1"/>
                </a:solidFill>
                <a:latin typeface="+mj-lt"/>
                <a:ea typeface="+mn-ea"/>
              </a:defRPr>
            </a:lvl9pPr>
          </a:lstStyle>
          <a:p>
            <a:pPr marL="0" lvl="0" indent="0" algn="just" eaLnBrk="1" hangingPunct="0">
              <a:lnSpc>
                <a:spcPct val="140000"/>
              </a:lnSpc>
              <a:buNone/>
            </a:pPr>
            <a:r>
              <a:rPr lang="en-US" altLang="zh-CN" sz="2600" spc="0"/>
              <a:t>1</a:t>
            </a:r>
            <a:r>
              <a:rPr lang="zh-CN" altLang="en-US" sz="2600" spc="0"/>
              <a:t>．</a:t>
            </a:r>
            <a:r>
              <a:rPr lang="en-US" altLang="zh-CN" sz="2600" spc="0">
                <a:ea typeface="黑体" pitchFamily="49" charset="-122"/>
              </a:rPr>
              <a:t>(2022·</a:t>
            </a:r>
            <a:r>
              <a:rPr lang="zh-CN" altLang="en-US" sz="2600" spc="0">
                <a:ea typeface="黑体" pitchFamily="49" charset="-122"/>
              </a:rPr>
              <a:t>江西</a:t>
            </a:r>
            <a:r>
              <a:rPr lang="en-US" altLang="zh-CN" sz="2600" spc="0">
                <a:ea typeface="黑体" pitchFamily="49" charset="-122"/>
              </a:rPr>
              <a:t>)</a:t>
            </a:r>
            <a:r>
              <a:rPr lang="zh-CN" altLang="en-US" sz="2600" spc="0"/>
              <a:t>江西于都是中央红军长征集结出发地。长期以来，于都县注重做好历史文化和革命文化遗址遗存保护和传承工作，以全县</a:t>
            </a:r>
            <a:r>
              <a:rPr lang="en-US" altLang="zh-CN" sz="2600" spc="0"/>
              <a:t>118</a:t>
            </a:r>
            <a:r>
              <a:rPr lang="zh-CN" altLang="en-US" sz="2600" spc="0"/>
              <a:t>处红色旧址为</a:t>
            </a:r>
            <a:r>
              <a:rPr lang="en-US" altLang="zh-CN" sz="2600" spc="0">
                <a:latin typeface="宋体" pitchFamily="2" charset="-122"/>
              </a:rPr>
              <a:t>“</a:t>
            </a:r>
            <a:r>
              <a:rPr lang="zh-CN" altLang="en-US" sz="2600" spc="0"/>
              <a:t>现场课堂</a:t>
            </a:r>
            <a:r>
              <a:rPr lang="en-US" altLang="zh-CN" sz="2600" spc="0">
                <a:latin typeface="宋体" pitchFamily="2" charset="-122"/>
              </a:rPr>
              <a:t>”</a:t>
            </a:r>
            <a:r>
              <a:rPr lang="zh-CN" altLang="en-US" sz="2600" spc="0"/>
              <a:t>，设计革命文化教育精品路线，讲好长征故事、弘扬长征精神。于都这一做法有利于</a:t>
            </a:r>
            <a:r>
              <a:rPr lang="en-US" altLang="zh-CN" sz="2600" spc="0"/>
              <a:t>(         )</a:t>
            </a:r>
            <a:endParaRPr lang="zh-CN" altLang="en-US" sz="2600">
              <a:latin typeface="宋体" pitchFamily="2" charset="-122"/>
            </a:endParaRPr>
          </a:p>
          <a:p>
            <a:pPr marL="0" lvl="0" indent="0" algn="just" eaLnBrk="1" hangingPunct="0">
              <a:lnSpc>
                <a:spcPct val="140000"/>
              </a:lnSpc>
              <a:buNone/>
            </a:pPr>
            <a:r>
              <a:rPr lang="en-US" altLang="zh-CN" sz="2600" spc="0">
                <a:latin typeface="宋体" pitchFamily="2" charset="-122"/>
              </a:rPr>
              <a:t>①</a:t>
            </a:r>
            <a:r>
              <a:rPr lang="zh-CN" altLang="en-US" sz="2600" spc="0"/>
              <a:t>传承红色基因，延续文化血脉</a:t>
            </a:r>
            <a:endParaRPr lang="zh-CN" altLang="en-US" sz="2600">
              <a:latin typeface="宋体" pitchFamily="2" charset="-122"/>
            </a:endParaRPr>
          </a:p>
          <a:p>
            <a:pPr marL="0" lvl="0" indent="0" algn="just" eaLnBrk="1" hangingPunct="0">
              <a:lnSpc>
                <a:spcPct val="140000"/>
              </a:lnSpc>
              <a:buNone/>
            </a:pPr>
            <a:r>
              <a:rPr lang="en-US" altLang="zh-CN" sz="2600" spc="0">
                <a:latin typeface="宋体" pitchFamily="2" charset="-122"/>
              </a:rPr>
              <a:t>②</a:t>
            </a:r>
            <a:r>
              <a:rPr lang="zh-CN" altLang="en-US" sz="2600" spc="0"/>
              <a:t>为中华民族伟大复兴提供物质保障</a:t>
            </a:r>
            <a:endParaRPr lang="zh-CN" altLang="en-US" sz="2600">
              <a:latin typeface="宋体" pitchFamily="2" charset="-122"/>
            </a:endParaRPr>
          </a:p>
          <a:p>
            <a:pPr marL="0" lvl="0" indent="0" algn="just" eaLnBrk="1" hangingPunct="0">
              <a:lnSpc>
                <a:spcPct val="140000"/>
              </a:lnSpc>
              <a:buNone/>
            </a:pPr>
            <a:r>
              <a:rPr lang="en-US" altLang="zh-CN" sz="2600" spc="0">
                <a:latin typeface="宋体" pitchFamily="2" charset="-122"/>
              </a:rPr>
              <a:t>③</a:t>
            </a:r>
            <a:r>
              <a:rPr lang="zh-CN" altLang="en-US" sz="2600" spc="0"/>
              <a:t>凝聚价值追求，高扬民族精神</a:t>
            </a:r>
            <a:endParaRPr lang="zh-CN" altLang="en-US" sz="2600">
              <a:latin typeface="宋体" pitchFamily="2" charset="-122"/>
            </a:endParaRPr>
          </a:p>
          <a:p>
            <a:pPr marL="0" lvl="0" indent="0" algn="just" eaLnBrk="1" hangingPunct="0">
              <a:lnSpc>
                <a:spcPct val="140000"/>
              </a:lnSpc>
              <a:buNone/>
            </a:pPr>
            <a:r>
              <a:rPr lang="en-US" altLang="zh-CN" sz="2600" spc="0">
                <a:latin typeface="宋体" pitchFamily="2" charset="-122"/>
              </a:rPr>
              <a:t>④</a:t>
            </a:r>
            <a:r>
              <a:rPr lang="zh-CN" altLang="en-US" sz="2600" spc="0"/>
              <a:t>为当地借鉴外来文化提供学习路径</a:t>
            </a:r>
            <a:endParaRPr lang="zh-CN" altLang="en-US" sz="2600">
              <a:latin typeface="宋体" pitchFamily="2" charset="-122"/>
            </a:endParaRPr>
          </a:p>
          <a:p>
            <a:pPr marL="0" lvl="0" indent="0" algn="just" eaLnBrk="1" hangingPunct="0">
              <a:lnSpc>
                <a:spcPct val="140000"/>
              </a:lnSpc>
              <a:buNone/>
            </a:pPr>
            <a:r>
              <a:rPr lang="en-US" altLang="zh-CN" sz="2600" spc="0"/>
              <a:t>A</a:t>
            </a:r>
            <a:r>
              <a:rPr lang="zh-CN" altLang="en-US" sz="2600" spc="0"/>
              <a:t>．</a:t>
            </a:r>
            <a:r>
              <a:rPr lang="en-US" altLang="zh-CN" sz="2600" spc="0">
                <a:latin typeface="宋体" pitchFamily="2" charset="-122"/>
              </a:rPr>
              <a:t>①②</a:t>
            </a:r>
            <a:r>
              <a:rPr lang="zh-CN" altLang="en-US" sz="2600" spc="0"/>
              <a:t>　　　　</a:t>
            </a:r>
            <a:r>
              <a:rPr lang="en-US" altLang="zh-CN" sz="2600" spc="0"/>
              <a:t>B</a:t>
            </a:r>
            <a:r>
              <a:rPr lang="zh-CN" altLang="en-US" sz="2600" spc="0"/>
              <a:t>．</a:t>
            </a:r>
            <a:r>
              <a:rPr lang="en-US" altLang="zh-CN" sz="2600" spc="0">
                <a:latin typeface="宋体" pitchFamily="2" charset="-122"/>
              </a:rPr>
              <a:t>②④        </a:t>
            </a:r>
            <a:r>
              <a:rPr lang="en-US" altLang="zh-CN" sz="2600" spc="0"/>
              <a:t>C</a:t>
            </a:r>
            <a:r>
              <a:rPr lang="zh-CN" altLang="en-US" sz="2600" spc="0"/>
              <a:t>．</a:t>
            </a:r>
            <a:r>
              <a:rPr lang="en-US" altLang="zh-CN" sz="2600" spc="0">
                <a:latin typeface="宋体" pitchFamily="2" charset="-122"/>
              </a:rPr>
              <a:t>①③</a:t>
            </a:r>
            <a:r>
              <a:rPr lang="en-US" altLang="zh-CN" sz="2600" spc="0"/>
              <a:t>   	D</a:t>
            </a:r>
            <a:r>
              <a:rPr lang="zh-CN" altLang="en-US" sz="2600" spc="0"/>
              <a:t>．</a:t>
            </a:r>
            <a:r>
              <a:rPr lang="en-US" altLang="zh-CN" sz="2600" spc="0">
                <a:latin typeface="宋体" pitchFamily="2" charset="-122"/>
              </a:rPr>
              <a:t>③④</a:t>
            </a:r>
            <a:endParaRPr lang="en-US" altLang="zh-CN" sz="2600">
              <a:latin typeface="宋体" pitchFamily="2" charset="-122"/>
              <a:ea typeface="Courier New" panose="02070309020205020404" pitchFamily="49" charset="0"/>
            </a:endParaRPr>
          </a:p>
        </p:txBody>
      </p:sp>
      <p:pic>
        <p:nvPicPr>
          <p:cNvPr id="6146" name="Picture 4" title=""/>
          <p:cNvPicPr>
            <a:picLocks noChangeAspect="1"/>
          </p:cNvPicPr>
          <p:nvPr/>
        </p:nvPicPr>
        <p:blipFill>
          <a:blip r:embed="rId2">
            <a:clrChange>
              <a:clrFrom>
                <a:srgbClr val="FDFDFD"/>
              </a:clrFrom>
              <a:clrTo>
                <a:srgbClr val="FDFDFD">
                  <a:alpha val="0"/>
                </a:srgbClr>
              </a:clrTo>
            </a:clrChange>
          </a:blip>
          <a:stretch>
            <a:fillRect/>
          </a:stretch>
        </p:blipFill>
        <p:spPr>
          <a:xfrm>
            <a:off x="561975" y="180975"/>
            <a:ext cx="1817688" cy="488950"/>
          </a:xfrm>
          <a:prstGeom prst="rect">
            <a:avLst/>
          </a:prstGeom>
          <a:noFill/>
          <a:ln>
            <a:noFill/>
            <a:miter lim="800000"/>
          </a:ln>
        </p:spPr>
      </p:pic>
      <p:sp>
        <p:nvSpPr>
          <p:cNvPr id="6147" name="圆角矩形 4" title="">
            <a:hlinkClick r:id="rId3" action="ppaction://hlinksldjump?num=2"/>
          </p:cNvPr>
          <p:cNvSpPr/>
          <p:nvPr/>
        </p:nvSpPr>
        <p:spPr>
          <a:xfrm>
            <a:off x="5229225" y="6392863"/>
            <a:ext cx="287338" cy="287338"/>
          </a:xfrm>
          <a:prstGeom prst="roundRect">
            <a:avLst/>
          </a:prstGeom>
          <a:solidFill>
            <a:srgbClr val="21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defTabSz="914400" fontAlgn="base" hangingPunct="0">
              <a:spcBef>
                <a:spcPct val="0"/>
              </a:spcBef>
              <a:spcAft>
                <a:spcPct val="0"/>
              </a:spcAft>
              <a:buClrTx/>
              <a:buFontTx/>
            </a:pPr>
            <a:r>
              <a:rPr lang="en-US" altLang="zh-CN" sz="1600" spc="0">
                <a:solidFill>
                  <a:schemeClr val="bg1"/>
                </a:solidFill>
                <a:latin typeface="Times New Roman" pitchFamily="18" charset="0"/>
              </a:rPr>
              <a:t>1</a:t>
            </a:r>
            <a:endParaRPr lang="zh-CN" altLang="en-US" sz="1600">
              <a:solidFill>
                <a:schemeClr val="bg1"/>
              </a:solidFill>
              <a:latin typeface="Times New Roman" pitchFamily="18" charset="0"/>
            </a:endParaRPr>
          </a:p>
        </p:txBody>
      </p:sp>
      <p:sp>
        <p:nvSpPr>
          <p:cNvPr id="6148" name="圆角矩形 6" title=""/>
          <p:cNvSpPr/>
          <p:nvPr/>
        </p:nvSpPr>
        <p:spPr>
          <a:xfrm>
            <a:off x="5622925" y="6392863"/>
            <a:ext cx="288925" cy="287338"/>
          </a:xfrm>
          <a:prstGeom prst="roundRect">
            <a:avLst>
              <a:gd name="adj" fmla="val 4908"/>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2</a:t>
            </a:r>
            <a:endParaRPr lang="zh-CN" altLang="en-US" sz="1600">
              <a:solidFill>
                <a:srgbClr val="7F7F7F"/>
              </a:solidFill>
              <a:latin typeface="Arial"/>
              <a:ea typeface="微软雅黑" pitchFamily="34" charset="-122"/>
            </a:endParaRPr>
          </a:p>
        </p:txBody>
      </p:sp>
      <p:sp>
        <p:nvSpPr>
          <p:cNvPr id="6149" name="圆角矩形 7" title=""/>
          <p:cNvSpPr/>
          <p:nvPr/>
        </p:nvSpPr>
        <p:spPr>
          <a:xfrm>
            <a:off x="6018213"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3</a:t>
            </a:r>
            <a:endParaRPr lang="zh-CN" altLang="en-US" sz="1600">
              <a:solidFill>
                <a:srgbClr val="7F7F7F"/>
              </a:solidFill>
              <a:latin typeface="Arial"/>
              <a:ea typeface="微软雅黑" pitchFamily="34" charset="-122"/>
            </a:endParaRPr>
          </a:p>
        </p:txBody>
      </p:sp>
      <p:sp>
        <p:nvSpPr>
          <p:cNvPr id="6150" name="圆角矩形 8" title=""/>
          <p:cNvSpPr/>
          <p:nvPr/>
        </p:nvSpPr>
        <p:spPr>
          <a:xfrm>
            <a:off x="6413500"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4</a:t>
            </a:r>
            <a:endParaRPr lang="zh-CN" altLang="en-US" sz="1600">
              <a:solidFill>
                <a:srgbClr val="7F7F7F"/>
              </a:solidFill>
              <a:latin typeface="Arial"/>
              <a:ea typeface="微软雅黑" pitchFamily="34" charset="-122"/>
            </a:endParaRPr>
          </a:p>
        </p:txBody>
      </p:sp>
      <p:sp>
        <p:nvSpPr>
          <p:cNvPr id="6151" name="圆角矩形 9" title=""/>
          <p:cNvSpPr/>
          <p:nvPr/>
        </p:nvSpPr>
        <p:spPr>
          <a:xfrm>
            <a:off x="6808788"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5</a:t>
            </a:r>
            <a:endParaRPr lang="zh-CN" altLang="en-US" sz="1600">
              <a:solidFill>
                <a:srgbClr val="7F7F7F"/>
              </a:solidFill>
              <a:latin typeface="Arial"/>
              <a:ea typeface="微软雅黑" pitchFamily="34" charset="-122"/>
            </a:endParaRPr>
          </a:p>
        </p:txBody>
      </p:sp>
      <p:sp>
        <p:nvSpPr>
          <p:cNvPr id="6152" name="圆角矩形 11" title=""/>
          <p:cNvSpPr/>
          <p:nvPr/>
        </p:nvSpPr>
        <p:spPr>
          <a:xfrm>
            <a:off x="7212013" y="638651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6</a:t>
            </a:r>
            <a:endParaRPr lang="zh-CN" altLang="en-US" sz="1600">
              <a:solidFill>
                <a:srgbClr val="7F7F7F"/>
              </a:solidFill>
              <a:latin typeface="Arial"/>
              <a:ea typeface="微软雅黑" pitchFamily="34" charset="-122"/>
            </a:endParaRPr>
          </a:p>
        </p:txBody>
      </p:sp>
      <p:sp>
        <p:nvSpPr>
          <p:cNvPr id="6153" name="圆角矩形 13" title=""/>
          <p:cNvSpPr/>
          <p:nvPr/>
        </p:nvSpPr>
        <p:spPr>
          <a:xfrm>
            <a:off x="7620000" y="6383338"/>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7</a:t>
            </a:r>
            <a:endParaRPr lang="zh-CN" altLang="en-US" sz="1600">
              <a:solidFill>
                <a:srgbClr val="7F7F7F"/>
              </a:solidFill>
              <a:latin typeface="Arial"/>
              <a:ea typeface="微软雅黑" pitchFamily="34" charset="-122"/>
            </a:endParaRPr>
          </a:p>
        </p:txBody>
      </p:sp>
      <p:sp>
        <p:nvSpPr>
          <p:cNvPr id="6154" name="圆角矩形 14" title=""/>
          <p:cNvSpPr/>
          <p:nvPr/>
        </p:nvSpPr>
        <p:spPr>
          <a:xfrm>
            <a:off x="8023225" y="6376988"/>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8</a:t>
            </a:r>
            <a:endParaRPr lang="zh-CN" altLang="en-US" sz="1600">
              <a:solidFill>
                <a:srgbClr val="7F7F7F"/>
              </a:solidFill>
              <a:latin typeface="Arial"/>
              <a:ea typeface="微软雅黑" pitchFamily="34" charset="-122"/>
            </a:endParaRPr>
          </a:p>
        </p:txBody>
      </p:sp>
      <p:sp>
        <p:nvSpPr>
          <p:cNvPr id="6155" name="矩形 15" title=""/>
          <p:cNvSpPr/>
          <p:nvPr/>
        </p:nvSpPr>
        <p:spPr>
          <a:xfrm>
            <a:off x="3808413" y="2428875"/>
            <a:ext cx="407988" cy="493713"/>
          </a:xfrm>
          <a:prstGeom prst="rect">
            <a:avLst/>
          </a:prstGeom>
        </p:spPr>
        <p:txBody>
          <a:bodyPr wrap="none" anchor="t" anchorCtr="0">
            <a:spAutoFit/>
          </a:bodyPr>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hangingPunct="0">
              <a:buClrTx/>
              <a:buFontTx/>
            </a:pPr>
            <a:r>
              <a:rPr lang="en-US" altLang="zh-CN" sz="2600" spc="0">
                <a:solidFill>
                  <a:srgbClr val="FF0000"/>
                </a:solidFill>
                <a:latin typeface="Times New Roman"/>
                <a:ea typeface="方正中等线简体"/>
              </a:rPr>
              <a:t>C</a:t>
            </a:r>
            <a:endParaRPr lang="zh-CN" altLang="en-US">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6155"/>
                                        </p:tgtEl>
                                        <p:attrNameLst>
                                          <p:attrName>style.visibility</p:attrName>
                                        </p:attrNameLst>
                                      </p:cBhvr>
                                      <p:to>
                                        <p:strVal val="visible"/>
                                      </p:to>
                                    </p:set>
                                    <p:animEffect transition="in" filter="blinds(horizontal)">
                                      <p:cBhvr>
                                        <p:cTn id="7" dur="500"/>
                                        <p:tgtEl>
                                          <p:spTgt spid="6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5" grpId="0"/>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7169" name="圆角矩形 4" title="">
            <a:hlinkClick r:id="rId2" action="ppaction://hlinksldjump?num=2"/>
          </p:cNvPr>
          <p:cNvSpPr/>
          <p:nvPr/>
        </p:nvSpPr>
        <p:spPr>
          <a:xfrm>
            <a:off x="5229225" y="6392863"/>
            <a:ext cx="287338" cy="287338"/>
          </a:xfrm>
          <a:prstGeom prst="roundRect">
            <a:avLst/>
          </a:prstGeom>
          <a:solidFill>
            <a:srgbClr val="21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defTabSz="914400" fontAlgn="base" hangingPunct="0">
              <a:spcBef>
                <a:spcPct val="0"/>
              </a:spcBef>
              <a:spcAft>
                <a:spcPct val="0"/>
              </a:spcAft>
              <a:buClrTx/>
              <a:buFontTx/>
            </a:pPr>
            <a:r>
              <a:rPr lang="en-US" altLang="zh-CN" sz="1600" spc="0">
                <a:solidFill>
                  <a:schemeClr val="bg1"/>
                </a:solidFill>
                <a:latin typeface="Times New Roman" pitchFamily="18" charset="0"/>
              </a:rPr>
              <a:t>1</a:t>
            </a:r>
            <a:endParaRPr lang="zh-CN" altLang="en-US" sz="1600">
              <a:solidFill>
                <a:schemeClr val="bg1"/>
              </a:solidFill>
              <a:latin typeface="Times New Roman" pitchFamily="18" charset="0"/>
            </a:endParaRPr>
          </a:p>
        </p:txBody>
      </p:sp>
      <p:sp>
        <p:nvSpPr>
          <p:cNvPr id="7170" name="圆角矩形 6" title=""/>
          <p:cNvSpPr/>
          <p:nvPr/>
        </p:nvSpPr>
        <p:spPr>
          <a:xfrm>
            <a:off x="5622925" y="6392863"/>
            <a:ext cx="288925" cy="287338"/>
          </a:xfrm>
          <a:prstGeom prst="roundRect">
            <a:avLst>
              <a:gd name="adj" fmla="val 4908"/>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2</a:t>
            </a:r>
            <a:endParaRPr lang="zh-CN" altLang="en-US" sz="1600">
              <a:solidFill>
                <a:srgbClr val="7F7F7F"/>
              </a:solidFill>
              <a:latin typeface="Arial"/>
              <a:ea typeface="微软雅黑" pitchFamily="34" charset="-122"/>
            </a:endParaRPr>
          </a:p>
        </p:txBody>
      </p:sp>
      <p:sp>
        <p:nvSpPr>
          <p:cNvPr id="7171" name="圆角矩形 7" title=""/>
          <p:cNvSpPr/>
          <p:nvPr/>
        </p:nvSpPr>
        <p:spPr>
          <a:xfrm>
            <a:off x="6018213"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3</a:t>
            </a:r>
            <a:endParaRPr lang="zh-CN" altLang="en-US" sz="1600">
              <a:solidFill>
                <a:srgbClr val="7F7F7F"/>
              </a:solidFill>
              <a:latin typeface="Arial"/>
              <a:ea typeface="微软雅黑" pitchFamily="34" charset="-122"/>
            </a:endParaRPr>
          </a:p>
        </p:txBody>
      </p:sp>
      <p:sp>
        <p:nvSpPr>
          <p:cNvPr id="7172" name="圆角矩形 8" title=""/>
          <p:cNvSpPr/>
          <p:nvPr/>
        </p:nvSpPr>
        <p:spPr>
          <a:xfrm>
            <a:off x="6413500"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4</a:t>
            </a:r>
            <a:endParaRPr lang="zh-CN" altLang="en-US" sz="1600">
              <a:solidFill>
                <a:srgbClr val="7F7F7F"/>
              </a:solidFill>
              <a:latin typeface="Arial"/>
              <a:ea typeface="微软雅黑" pitchFamily="34" charset="-122"/>
            </a:endParaRPr>
          </a:p>
        </p:txBody>
      </p:sp>
      <p:sp>
        <p:nvSpPr>
          <p:cNvPr id="7173" name="圆角矩形 9" title=""/>
          <p:cNvSpPr/>
          <p:nvPr/>
        </p:nvSpPr>
        <p:spPr>
          <a:xfrm>
            <a:off x="6808788"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5</a:t>
            </a:r>
            <a:endParaRPr lang="zh-CN" altLang="en-US" sz="1600">
              <a:solidFill>
                <a:srgbClr val="7F7F7F"/>
              </a:solidFill>
              <a:latin typeface="Arial"/>
              <a:ea typeface="微软雅黑" pitchFamily="34" charset="-122"/>
            </a:endParaRPr>
          </a:p>
        </p:txBody>
      </p:sp>
      <p:grpSp>
        <p:nvGrpSpPr>
          <p:cNvPr id="7174" name="组合 7" title=""/>
          <p:cNvGrpSpPr/>
          <p:nvPr/>
        </p:nvGrpSpPr>
        <p:grpSpPr>
          <a:xfrm>
            <a:off x="471488" y="1071563"/>
            <a:ext cx="11247437" cy="3144837"/>
            <a:chOff x="471835" y="4569314"/>
            <a:chExt cx="11248331" cy="3141370"/>
          </a:xfrm>
        </p:grpSpPr>
        <p:sp>
          <p:nvSpPr>
            <p:cNvPr id="7175" name="圆角矩形 13"/>
            <p:cNvSpPr/>
            <p:nvPr/>
          </p:nvSpPr>
          <p:spPr>
            <a:xfrm>
              <a:off x="471835" y="4694588"/>
              <a:ext cx="11248331" cy="3016096"/>
            </a:xfrm>
            <a:prstGeom prst="roundRect">
              <a:avLst>
                <a:gd name="adj" fmla="val 4353"/>
              </a:avLst>
            </a:prstGeom>
            <a:noFill/>
            <a:ln w="285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hangingPunct="0">
                <a:buClrTx/>
                <a:buFontTx/>
              </a:pPr>
              <a:endParaRPr lang="zh-CN" altLang="en-US" sz="1800">
                <a:solidFill>
                  <a:srgbClr val="FFFFFF"/>
                </a:solidFill>
                <a:latin typeface="Times New Roman" pitchFamily="18" charset="0"/>
                <a:ea typeface="微软雅黑" pitchFamily="34" charset="-122"/>
              </a:endParaRPr>
            </a:p>
          </p:txBody>
        </p:sp>
        <p:sp>
          <p:nvSpPr>
            <p:cNvPr id="7176" name="矩形 14"/>
            <p:cNvSpPr/>
            <p:nvPr/>
          </p:nvSpPr>
          <p:spPr>
            <a:xfrm>
              <a:off x="883030" y="4580414"/>
              <a:ext cx="706494" cy="217248"/>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fontAlgn="base" hangingPunct="0">
                <a:spcBef>
                  <a:spcPct val="0"/>
                </a:spcBef>
                <a:spcAft>
                  <a:spcPct val="0"/>
                </a:spcAft>
                <a:buClrTx/>
                <a:buFontTx/>
              </a:pPr>
              <a:endParaRPr lang="zh-CN" altLang="en-US" sz="1800">
                <a:solidFill>
                  <a:srgbClr val="FFFFFF"/>
                </a:solidFill>
                <a:latin typeface="Times New Roman" pitchFamily="18" charset="0"/>
                <a:ea typeface="微软雅黑" pitchFamily="34" charset="-122"/>
              </a:endParaRPr>
            </a:p>
          </p:txBody>
        </p:sp>
        <p:sp>
          <p:nvSpPr>
            <p:cNvPr id="7177" name="文本框 12"/>
            <p:cNvSpPr txBox="1"/>
            <p:nvPr/>
          </p:nvSpPr>
          <p:spPr>
            <a:xfrm>
              <a:off x="952885" y="4569314"/>
              <a:ext cx="582659" cy="215662"/>
            </a:xfrm>
            <a:custGeom>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tx1">
                <a:lumMod val="50000"/>
                <a:lumOff val="50000"/>
              </a:schemeClr>
            </a:solidFill>
            <a:ln>
              <a:noFill/>
            </a:ln>
            <a:effectLst/>
          </p:spPr>
          <p:txBody>
            <a:bodyPr anchor="t" anchorCtr="0"/>
            <a:lstStyle>
              <a:defPPr>
                <a:defRPr lang="zh-CN"/>
              </a:defPPr>
              <a:lvl1pPr marL="0" marR="0" lvl="0" indent="0" algn="l" defTabSz="914400" rtl="0" eaLnBrk="1" fontAlgn="auto" hangingPunct="1">
                <a:lnSpc>
                  <a:spcPct val="100000"/>
                </a:lnSpc>
                <a:spcBef>
                  <a:spcPct val="0"/>
                </a:spcBef>
                <a:spcAft>
                  <a:spcPct val="0"/>
                </a:spcAft>
                <a:buClrTx/>
                <a:buSzTx/>
                <a:buFontTx/>
                <a:buNone/>
                <a:defRPr kumimoji="0" lang="zh-CN" altLang="en-US" sz="1800" b="0" i="0" u="none" strike="noStrike" cap="none" spc="0" normalizeH="0" baseline="0">
                  <a:ln>
                    <a:noFill/>
                  </a:ln>
                  <a:solidFill>
                    <a:prstClr val="white"/>
                  </a:solidFill>
                  <a:effectLst/>
                  <a:uLnTx/>
                  <a:uFillTx/>
                  <a:latin typeface="DOUYU Font" pitchFamily="2" charset="-122"/>
                  <a:ea typeface="DOUYU Font"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defTabSz="914400" fontAlgn="base" hangingPunct="0">
                <a:spcBef>
                  <a:spcPct val="0"/>
                </a:spcBef>
                <a:spcAft>
                  <a:spcPct val="0"/>
                </a:spcAft>
                <a:buClrTx/>
                <a:buFontTx/>
              </a:pPr>
              <a:endParaRPr lang="zh-CN" altLang="en-US" sz="1800">
                <a:solidFill>
                  <a:srgbClr val="FFFFFF"/>
                </a:solidFill>
                <a:latin typeface="DOUYU Font" pitchFamily="2" charset="-122"/>
                <a:ea typeface="DOUYU Font" pitchFamily="2" charset="-122"/>
              </a:endParaRPr>
            </a:p>
          </p:txBody>
        </p:sp>
      </p:grpSp>
      <p:sp>
        <p:nvSpPr>
          <p:cNvPr id="7178" name="内容占位符 25" title=""/>
          <p:cNvSpPr txBox="1"/>
          <p:nvPr/>
        </p:nvSpPr>
        <p:spPr>
          <a:xfrm>
            <a:off x="485775" y="1362075"/>
            <a:ext cx="11277600" cy="2608263"/>
          </a:xfrm>
          <a:prstGeom prst="rect">
            <a:avLst/>
          </a:prstGeom>
          <a:noFill/>
          <a:ln>
            <a:noFill/>
            <a:miter lim="800000"/>
          </a:ln>
        </p:spPr>
        <p:txBody>
          <a:bodyPr anchor="t" anchorCtr="0">
            <a:spAutoFit/>
          </a:bodyPr>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lvl="0" algn="just">
              <a:lnSpc>
                <a:spcPct val="150000"/>
              </a:lnSpc>
              <a:spcAft>
                <a:spcPct val="0"/>
              </a:spcAft>
              <a:buClrTx/>
              <a:buFontTx/>
            </a:pPr>
            <a:r>
              <a:rPr lang="zh-CN" altLang="zh-CN" sz="2800">
                <a:latin typeface="Times New Roman"/>
                <a:ea typeface="华文楷体"/>
              </a:rPr>
              <a:t>本题考查的知识点是弘扬民族精神。于都这一做法是弘扬民族精神的具体体现，有利于传承红色基因，延续文化血脉，凝聚价值追求，高扬民族精神，</a:t>
            </a:r>
            <a:r>
              <a:rPr lang="en-US" altLang="zh-CN" sz="2800">
                <a:latin typeface="宋体" pitchFamily="2" charset="-122"/>
                <a:ea typeface="华文楷体"/>
              </a:rPr>
              <a:t>①③</a:t>
            </a:r>
            <a:r>
              <a:rPr lang="zh-CN" altLang="zh-CN" sz="2800">
                <a:latin typeface="Times New Roman"/>
                <a:ea typeface="华文楷体"/>
              </a:rPr>
              <a:t>是正确的选项；</a:t>
            </a:r>
            <a:r>
              <a:rPr lang="en-US" altLang="zh-CN" sz="2800">
                <a:latin typeface="宋体" pitchFamily="2" charset="-122"/>
                <a:ea typeface="华文楷体"/>
              </a:rPr>
              <a:t>②</a:t>
            </a:r>
            <a:r>
              <a:rPr lang="zh-CN" altLang="zh-CN" sz="2800">
                <a:latin typeface="Times New Roman"/>
                <a:ea typeface="华文楷体"/>
              </a:rPr>
              <a:t>错误，为中华民族伟大复兴提供精神动力；</a:t>
            </a:r>
            <a:r>
              <a:rPr lang="en-US" altLang="zh-CN" sz="2800">
                <a:latin typeface="宋体" pitchFamily="2" charset="-122"/>
                <a:ea typeface="华文楷体"/>
              </a:rPr>
              <a:t>④</a:t>
            </a:r>
            <a:r>
              <a:rPr lang="zh-CN" altLang="zh-CN" sz="2800">
                <a:latin typeface="Times New Roman"/>
                <a:ea typeface="华文楷体"/>
              </a:rPr>
              <a:t>不符合题意。故选</a:t>
            </a:r>
            <a:r>
              <a:rPr lang="en-US" altLang="zh-CN" sz="2800">
                <a:latin typeface="Times New Roman"/>
                <a:ea typeface="华文楷体"/>
              </a:rPr>
              <a:t>C</a:t>
            </a:r>
            <a:r>
              <a:rPr lang="zh-CN" altLang="zh-CN" sz="2800">
                <a:latin typeface="Times New Roman"/>
                <a:ea typeface="华文楷体"/>
              </a:rPr>
              <a:t>。</a:t>
            </a:r>
            <a:endParaRPr lang="zh-CN" altLang="zh-CN" sz="2800">
              <a:latin typeface="宋体" pitchFamily="2" charset="-122"/>
            </a:endParaRPr>
          </a:p>
        </p:txBody>
      </p:sp>
      <p:sp>
        <p:nvSpPr>
          <p:cNvPr id="7179" name="圆角矩形 17" title=""/>
          <p:cNvSpPr/>
          <p:nvPr/>
        </p:nvSpPr>
        <p:spPr>
          <a:xfrm>
            <a:off x="7212013" y="638651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6</a:t>
            </a:r>
            <a:endParaRPr lang="zh-CN" altLang="en-US" sz="1600">
              <a:solidFill>
                <a:srgbClr val="7F7F7F"/>
              </a:solidFill>
              <a:latin typeface="Arial"/>
              <a:ea typeface="微软雅黑" pitchFamily="34" charset="-122"/>
            </a:endParaRPr>
          </a:p>
        </p:txBody>
      </p:sp>
      <p:sp>
        <p:nvSpPr>
          <p:cNvPr id="7180" name="圆角矩形 12" title=""/>
          <p:cNvSpPr/>
          <p:nvPr/>
        </p:nvSpPr>
        <p:spPr>
          <a:xfrm>
            <a:off x="7620000" y="6383338"/>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7</a:t>
            </a:r>
            <a:endParaRPr lang="zh-CN" altLang="en-US" sz="1600">
              <a:solidFill>
                <a:srgbClr val="7F7F7F"/>
              </a:solidFill>
              <a:latin typeface="Arial"/>
              <a:ea typeface="微软雅黑" pitchFamily="34" charset="-122"/>
            </a:endParaRPr>
          </a:p>
        </p:txBody>
      </p:sp>
      <p:sp>
        <p:nvSpPr>
          <p:cNvPr id="7181" name="圆角矩形 18" title=""/>
          <p:cNvSpPr/>
          <p:nvPr/>
        </p:nvSpPr>
        <p:spPr>
          <a:xfrm>
            <a:off x="8023225" y="6376988"/>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8</a:t>
            </a:r>
            <a:endParaRPr lang="zh-CN" altLang="en-US" sz="1600">
              <a:solidFill>
                <a:srgbClr val="7F7F7F"/>
              </a:solidFill>
              <a:latin typeface="Arial"/>
              <a:ea typeface="微软雅黑"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3" presetClass="entr" presetSubtype="10" dur="500" fill="hold" nodeType="withEffect">
                                  <p:stCondLst>
                                    <p:cond delay="0"/>
                                  </p:stCondLst>
                                  <p:childTnLst>
                                    <p:set>
                                      <p:cBhvr>
                                        <p:cTn id="6" dur="1" fill="hold">
                                          <p:stCondLst>
                                            <p:cond delay="0"/>
                                          </p:stCondLst>
                                        </p:cTn>
                                        <p:tgtEl>
                                          <p:spTgt spid="7174"/>
                                        </p:tgtEl>
                                        <p:attrNameLst>
                                          <p:attrName>style.visibility</p:attrName>
                                        </p:attrNameLst>
                                      </p:cBhvr>
                                      <p:to>
                                        <p:strVal val="visible"/>
                                      </p:to>
                                    </p:set>
                                    <p:animEffect transition="in" filter="blinds(horizontal)">
                                      <p:cBhvr>
                                        <p:cTn id="7" dur="500"/>
                                        <p:tgtEl>
                                          <p:spTgt spid="7174"/>
                                        </p:tgtEl>
                                      </p:cBhvr>
                                    </p:animEffect>
                                  </p:childTnLst>
                                </p:cTn>
                              </p:par>
                              <p:par>
                                <p:cTn id="8" presetID="3" presetClass="entr" presetSubtype="10" dur="500" fill="hold" grpId="0" nodeType="withEffect">
                                  <p:stCondLst>
                                    <p:cond delay="0"/>
                                  </p:stCondLst>
                                  <p:childTnLst>
                                    <p:set>
                                      <p:cBhvr>
                                        <p:cTn id="9" dur="1" fill="hold">
                                          <p:stCondLst>
                                            <p:cond delay="0"/>
                                          </p:stCondLst>
                                        </p:cTn>
                                        <p:tgtEl>
                                          <p:spTgt spid="7178"/>
                                        </p:tgtEl>
                                        <p:attrNameLst>
                                          <p:attrName>style.visibility</p:attrName>
                                        </p:attrNameLst>
                                      </p:cBhvr>
                                      <p:to>
                                        <p:strVal val="visible"/>
                                      </p:to>
                                    </p:set>
                                    <p:animEffect transition="in" filter="blinds(horizontal)">
                                      <p:cBhvr>
                                        <p:cTn id="10" dur="500"/>
                                        <p:tgtEl>
                                          <p:spTgt spid="7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8"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8193" name="内容占位符 3" title=""/>
          <p:cNvSpPr>
            <a:spLocks noGrp="1"/>
          </p:cNvSpPr>
          <p:nvPr>
            <p:ph idx="1"/>
          </p:nvPr>
        </p:nvSpPr>
        <p:spPr>
          <a:xfrm>
            <a:off x="455613" y="100013"/>
            <a:ext cx="11277600" cy="6094413"/>
          </a:xfrm>
          <a:prstGeom prst="rect">
            <a:avLst/>
          </a:prstGeom>
        </p:spPr>
        <p:txBody>
          <a:bodyPr vert="horz" wrap="square" lIns="91440" tIns="45720" rIns="91440" bIns="45720" numCol="1" anchor="t" anchorCtr="0" compatLnSpc="1">
            <a:spAutoFit/>
          </a:bodyPr>
          <a:lstStyle>
            <a:lvl1pPr marL="342900" indent="-342900" algn="l" defTabSz="0" rtl="0" eaLnBrk="0" fontAlgn="base" hangingPunct="0">
              <a:lnSpc>
                <a:spcPct val="150000"/>
              </a:lnSpc>
              <a:spcBef>
                <a:spcPct val="20000"/>
              </a:spcBef>
              <a:spcAft>
                <a:spcPct val="0"/>
              </a:spcAft>
              <a:buClrTx/>
              <a:buSzTx/>
              <a:buFontTx/>
              <a:buChar char="•"/>
              <a:tabLst>
                <a:tab pos="4846320"/>
                <a:tab pos="4846638"/>
              </a:tabLst>
              <a:defRPr lang="zh-CN" altLang="en-US" sz="2800">
                <a:solidFill>
                  <a:schemeClr val="tx1"/>
                </a:solidFill>
                <a:latin typeface="+mn-lt"/>
                <a:ea typeface="方正中等线简体" pitchFamily="65" charset="-122"/>
                <a:cs typeface="+mn-cs"/>
              </a:defRPr>
            </a:lvl1pPr>
            <a:lvl2pPr marL="822325" indent="-28575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2pPr>
            <a:lvl3pPr marL="123063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3pPr>
            <a:lvl4pPr marL="16383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4pPr>
            <a:lvl5pPr marL="20574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5pPr>
            <a:lvl6pPr marL="2514600" indent="-228600" algn="l" rtl="0" fontAlgn="base">
              <a:spcBef>
                <a:spcPct val="20000"/>
              </a:spcBef>
              <a:spcAft>
                <a:spcPct val="0"/>
              </a:spcAft>
              <a:buChar char="»"/>
              <a:defRPr lang="zh-CN" altLang="en-US" sz="2800">
                <a:solidFill>
                  <a:schemeClr val="tx1"/>
                </a:solidFill>
                <a:latin typeface="+mj-lt"/>
                <a:ea typeface="+mn-ea"/>
              </a:defRPr>
            </a:lvl6pPr>
            <a:lvl7pPr marL="2971800" indent="-228600" algn="l" rtl="0" fontAlgn="base">
              <a:spcBef>
                <a:spcPct val="20000"/>
              </a:spcBef>
              <a:spcAft>
                <a:spcPct val="0"/>
              </a:spcAft>
              <a:buChar char="»"/>
              <a:defRPr lang="zh-CN" altLang="en-US" sz="2800">
                <a:solidFill>
                  <a:schemeClr val="tx1"/>
                </a:solidFill>
                <a:latin typeface="+mj-lt"/>
                <a:ea typeface="+mn-ea"/>
              </a:defRPr>
            </a:lvl7pPr>
            <a:lvl8pPr marL="3429000" indent="-228600" algn="l" rtl="0" fontAlgn="base">
              <a:spcBef>
                <a:spcPct val="20000"/>
              </a:spcBef>
              <a:spcAft>
                <a:spcPct val="0"/>
              </a:spcAft>
              <a:buChar char="»"/>
              <a:defRPr lang="zh-CN" altLang="en-US" sz="2800">
                <a:solidFill>
                  <a:schemeClr val="tx1"/>
                </a:solidFill>
                <a:latin typeface="+mj-lt"/>
                <a:ea typeface="+mn-ea"/>
              </a:defRPr>
            </a:lvl8pPr>
            <a:lvl9pPr marL="3886200" indent="-228600" algn="l" rtl="0" fontAlgn="base">
              <a:spcBef>
                <a:spcPct val="20000"/>
              </a:spcBef>
              <a:spcAft>
                <a:spcPct val="0"/>
              </a:spcAft>
              <a:buChar char="»"/>
              <a:defRPr lang="zh-CN" altLang="en-US" sz="2800">
                <a:solidFill>
                  <a:schemeClr val="tx1"/>
                </a:solidFill>
                <a:latin typeface="+mj-lt"/>
                <a:ea typeface="+mn-ea"/>
              </a:defRPr>
            </a:lvl9pPr>
          </a:lstStyle>
          <a:p>
            <a:pPr marL="0" lvl="0" indent="0" algn="just" eaLnBrk="1" hangingPunct="0">
              <a:buNone/>
            </a:pPr>
            <a:r>
              <a:rPr lang="en-US" altLang="zh-CN" sz="2800" spc="0"/>
              <a:t>2</a:t>
            </a:r>
            <a:r>
              <a:rPr lang="zh-CN" altLang="en-US" sz="2800" spc="0"/>
              <a:t>．</a:t>
            </a:r>
            <a:r>
              <a:rPr lang="en-US" altLang="zh-CN" sz="2800" spc="0">
                <a:ea typeface="黑体" pitchFamily="49" charset="-122"/>
              </a:rPr>
              <a:t>(2020·</a:t>
            </a:r>
            <a:r>
              <a:rPr lang="zh-CN" altLang="en-US" sz="2800" spc="0">
                <a:ea typeface="黑体" pitchFamily="49" charset="-122"/>
              </a:rPr>
              <a:t>江西</a:t>
            </a:r>
            <a:r>
              <a:rPr lang="en-US" altLang="zh-CN" sz="2800" spc="0">
                <a:ea typeface="黑体" pitchFamily="49" charset="-122"/>
              </a:rPr>
              <a:t>)</a:t>
            </a:r>
            <a:r>
              <a:rPr lang="en-US" altLang="zh-CN" sz="2800" spc="0"/>
              <a:t>2020</a:t>
            </a:r>
            <a:r>
              <a:rPr lang="zh-CN" altLang="en-US" sz="2800" spc="0"/>
              <a:t>年</a:t>
            </a:r>
            <a:r>
              <a:rPr lang="en-US" altLang="zh-CN" sz="2800" spc="0"/>
              <a:t>4</a:t>
            </a:r>
            <a:r>
              <a:rPr lang="zh-CN" altLang="en-US" sz="2800" spc="0"/>
              <a:t>月</a:t>
            </a:r>
            <a:r>
              <a:rPr lang="en-US" altLang="zh-CN" sz="2800" spc="0"/>
              <a:t>30</a:t>
            </a:r>
            <a:r>
              <a:rPr lang="zh-CN" altLang="en-US" sz="2800" spc="0"/>
              <a:t>日，江西省政府在江西内陆开放型经济试验区建设新闻发布会上公布：高水平建设景德镇国家陶瓷文化保护传承创新基地，打造世界著名陶瓷文化旅游目的地、国际陶瓷文化交流交易中心，打造对外文化交流新平台。这些举措</a:t>
            </a:r>
            <a:r>
              <a:rPr lang="en-US" altLang="zh-CN" sz="2800" spc="0"/>
              <a:t> (        )</a:t>
            </a:r>
            <a:endParaRPr lang="zh-CN" altLang="en-US" sz="1000">
              <a:latin typeface="宋体" pitchFamily="2" charset="-122"/>
            </a:endParaRPr>
          </a:p>
          <a:p>
            <a:pPr marL="0" lvl="0" indent="0" algn="just" eaLnBrk="1" hangingPunct="0">
              <a:buNone/>
            </a:pPr>
            <a:r>
              <a:rPr lang="en-US" altLang="zh-CN" sz="2800" spc="0">
                <a:latin typeface="宋体" pitchFamily="2" charset="-122"/>
              </a:rPr>
              <a:t>①</a:t>
            </a:r>
            <a:r>
              <a:rPr lang="zh-CN" altLang="en-US" sz="2800" spc="0"/>
              <a:t>能够消除我国与世界各国的文化差异　</a:t>
            </a:r>
            <a:r>
              <a:rPr lang="en-US" altLang="zh-CN" sz="2800" spc="0">
                <a:latin typeface="宋体" pitchFamily="2" charset="-122"/>
              </a:rPr>
              <a:t>②</a:t>
            </a:r>
            <a:r>
              <a:rPr lang="zh-CN" altLang="en-US" sz="2800" spc="0"/>
              <a:t>体现了我省坚持开放的发展理念　</a:t>
            </a:r>
            <a:r>
              <a:rPr lang="en-US" altLang="zh-CN" sz="2800" spc="0">
                <a:latin typeface="宋体" pitchFamily="2" charset="-122"/>
              </a:rPr>
              <a:t>③</a:t>
            </a:r>
            <a:r>
              <a:rPr lang="zh-CN" altLang="en-US" sz="2800" spc="0"/>
              <a:t>有利于中华优秀传统文化创新性发展　</a:t>
            </a:r>
            <a:r>
              <a:rPr lang="en-US" altLang="zh-CN" sz="2800" spc="0">
                <a:latin typeface="宋体" pitchFamily="2" charset="-122"/>
              </a:rPr>
              <a:t>④</a:t>
            </a:r>
            <a:r>
              <a:rPr lang="zh-CN" altLang="en-US" sz="2800" spc="0"/>
              <a:t>说明江西省大胆吸收一切外来文化</a:t>
            </a:r>
            <a:endParaRPr lang="zh-CN" altLang="en-US" sz="1000">
              <a:latin typeface="宋体" pitchFamily="2" charset="-122"/>
            </a:endParaRPr>
          </a:p>
          <a:p>
            <a:pPr marL="0" lvl="0" indent="0" algn="just" eaLnBrk="1" hangingPunct="0">
              <a:buNone/>
            </a:pPr>
            <a:r>
              <a:rPr lang="en-US" altLang="zh-CN" sz="2800" spc="0"/>
              <a:t>A</a:t>
            </a:r>
            <a:r>
              <a:rPr lang="zh-CN" altLang="en-US" sz="2800" spc="0"/>
              <a:t>．</a:t>
            </a:r>
            <a:r>
              <a:rPr lang="en-US" altLang="zh-CN" sz="2800" spc="0">
                <a:latin typeface="宋体" pitchFamily="2" charset="-122"/>
              </a:rPr>
              <a:t>①③</a:t>
            </a:r>
            <a:r>
              <a:rPr lang="en-US" altLang="zh-CN" sz="2800" spc="0"/>
              <a:t>   	B</a:t>
            </a:r>
            <a:r>
              <a:rPr lang="zh-CN" altLang="en-US" sz="2800" spc="0"/>
              <a:t>．</a:t>
            </a:r>
            <a:r>
              <a:rPr lang="en-US" altLang="zh-CN" sz="2800" spc="0">
                <a:latin typeface="宋体" pitchFamily="2" charset="-122"/>
              </a:rPr>
              <a:t>①④</a:t>
            </a:r>
            <a:endParaRPr lang="zh-CN" altLang="en-US" sz="1000">
              <a:latin typeface="宋体" pitchFamily="2" charset="-122"/>
            </a:endParaRPr>
          </a:p>
          <a:p>
            <a:pPr marL="0" lvl="0" indent="0" algn="just" eaLnBrk="1" hangingPunct="0">
              <a:buNone/>
            </a:pPr>
            <a:r>
              <a:rPr lang="en-US" altLang="zh-CN" sz="2800" spc="0"/>
              <a:t>C</a:t>
            </a:r>
            <a:r>
              <a:rPr lang="zh-CN" altLang="en-US" sz="2800" spc="0"/>
              <a:t>．</a:t>
            </a:r>
            <a:r>
              <a:rPr lang="en-US" altLang="zh-CN" sz="2800" spc="0">
                <a:latin typeface="宋体" pitchFamily="2" charset="-122"/>
              </a:rPr>
              <a:t>②③</a:t>
            </a:r>
            <a:r>
              <a:rPr lang="en-US" altLang="zh-CN" sz="2800" spc="0"/>
              <a:t>   	D</a:t>
            </a:r>
            <a:r>
              <a:rPr lang="zh-CN" altLang="en-US" sz="2800" spc="0"/>
              <a:t>．</a:t>
            </a:r>
            <a:r>
              <a:rPr lang="en-US" altLang="zh-CN" sz="2800" spc="0">
                <a:latin typeface="宋体" pitchFamily="2" charset="-122"/>
              </a:rPr>
              <a:t>②④</a:t>
            </a:r>
            <a:endParaRPr lang="en-US" altLang="zh-CN" sz="1000">
              <a:latin typeface="宋体" pitchFamily="2" charset="-122"/>
              <a:ea typeface="Courier New" panose="02070309020205020404" pitchFamily="49" charset="0"/>
            </a:endParaRPr>
          </a:p>
        </p:txBody>
      </p:sp>
      <p:sp>
        <p:nvSpPr>
          <p:cNvPr id="8194" name="圆角矩形 4" title="">
            <a:hlinkClick r:id="rId2" action="ppaction://hlinksldjump?num=2"/>
          </p:cNvPr>
          <p:cNvSpPr/>
          <p:nvPr/>
        </p:nvSpPr>
        <p:spPr>
          <a:xfrm>
            <a:off x="5229225"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a:t>
            </a:r>
            <a:endParaRPr lang="zh-CN" altLang="en-US" sz="1600">
              <a:solidFill>
                <a:srgbClr val="7F7F7F"/>
              </a:solidFill>
              <a:latin typeface="Arial"/>
              <a:ea typeface="微软雅黑" pitchFamily="34" charset="-122"/>
            </a:endParaRPr>
          </a:p>
        </p:txBody>
      </p:sp>
      <p:sp>
        <p:nvSpPr>
          <p:cNvPr id="8195" name="圆角矩形 5" title="">
            <a:hlinkClick r:id="rId3" action="ppaction://hlinksldjump?num=4"/>
          </p:cNvPr>
          <p:cNvSpPr/>
          <p:nvPr/>
        </p:nvSpPr>
        <p:spPr>
          <a:xfrm>
            <a:off x="5622925" y="6392863"/>
            <a:ext cx="288925" cy="287338"/>
          </a:xfrm>
          <a:prstGeom prst="roundRect">
            <a:avLst>
              <a:gd name="adj" fmla="val 4908"/>
            </a:avLst>
          </a:prstGeom>
          <a:solidFill>
            <a:srgbClr val="21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defTabSz="914400" fontAlgn="base" hangingPunct="0">
              <a:spcBef>
                <a:spcPct val="0"/>
              </a:spcBef>
              <a:spcAft>
                <a:spcPct val="0"/>
              </a:spcAft>
              <a:buClrTx/>
              <a:buFontTx/>
            </a:pPr>
            <a:r>
              <a:rPr lang="en-US" altLang="zh-CN" sz="1600" spc="0">
                <a:solidFill>
                  <a:schemeClr val="bg1"/>
                </a:solidFill>
                <a:latin typeface="Times New Roman" pitchFamily="18" charset="0"/>
              </a:rPr>
              <a:t>2</a:t>
            </a:r>
            <a:endParaRPr lang="zh-CN" altLang="en-US" sz="1600">
              <a:solidFill>
                <a:schemeClr val="bg1"/>
              </a:solidFill>
              <a:latin typeface="Times New Roman" pitchFamily="18" charset="0"/>
            </a:endParaRPr>
          </a:p>
        </p:txBody>
      </p:sp>
      <p:sp>
        <p:nvSpPr>
          <p:cNvPr id="8196" name="圆角矩形 6" title=""/>
          <p:cNvSpPr/>
          <p:nvPr/>
        </p:nvSpPr>
        <p:spPr>
          <a:xfrm>
            <a:off x="6018213"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3</a:t>
            </a:r>
            <a:endParaRPr lang="zh-CN" altLang="en-US" sz="1600">
              <a:solidFill>
                <a:srgbClr val="7F7F7F"/>
              </a:solidFill>
              <a:latin typeface="Arial"/>
              <a:ea typeface="微软雅黑" pitchFamily="34" charset="-122"/>
            </a:endParaRPr>
          </a:p>
        </p:txBody>
      </p:sp>
      <p:sp>
        <p:nvSpPr>
          <p:cNvPr id="8197" name="圆角矩形 7" title=""/>
          <p:cNvSpPr/>
          <p:nvPr/>
        </p:nvSpPr>
        <p:spPr>
          <a:xfrm>
            <a:off x="6413500"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4</a:t>
            </a:r>
            <a:endParaRPr lang="zh-CN" altLang="en-US" sz="1600">
              <a:solidFill>
                <a:srgbClr val="7F7F7F"/>
              </a:solidFill>
              <a:latin typeface="Arial"/>
              <a:ea typeface="微软雅黑" pitchFamily="34" charset="-122"/>
            </a:endParaRPr>
          </a:p>
        </p:txBody>
      </p:sp>
      <p:sp>
        <p:nvSpPr>
          <p:cNvPr id="8198" name="圆角矩形 8" title=""/>
          <p:cNvSpPr/>
          <p:nvPr/>
        </p:nvSpPr>
        <p:spPr>
          <a:xfrm>
            <a:off x="6808788"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5</a:t>
            </a:r>
            <a:endParaRPr lang="zh-CN" altLang="en-US" sz="1600">
              <a:solidFill>
                <a:srgbClr val="7F7F7F"/>
              </a:solidFill>
              <a:latin typeface="Arial"/>
              <a:ea typeface="微软雅黑" pitchFamily="34" charset="-122"/>
            </a:endParaRPr>
          </a:p>
        </p:txBody>
      </p:sp>
      <p:sp>
        <p:nvSpPr>
          <p:cNvPr id="8199" name="圆角矩形 10" title=""/>
          <p:cNvSpPr/>
          <p:nvPr/>
        </p:nvSpPr>
        <p:spPr>
          <a:xfrm>
            <a:off x="7212013" y="638651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6</a:t>
            </a:r>
            <a:endParaRPr lang="zh-CN" altLang="en-US" sz="1600">
              <a:solidFill>
                <a:srgbClr val="7F7F7F"/>
              </a:solidFill>
              <a:latin typeface="Arial"/>
              <a:ea typeface="微软雅黑" pitchFamily="34" charset="-122"/>
            </a:endParaRPr>
          </a:p>
        </p:txBody>
      </p:sp>
      <p:sp>
        <p:nvSpPr>
          <p:cNvPr id="8200" name="圆角矩形 12" title=""/>
          <p:cNvSpPr/>
          <p:nvPr/>
        </p:nvSpPr>
        <p:spPr>
          <a:xfrm>
            <a:off x="7620000" y="6383338"/>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7</a:t>
            </a:r>
            <a:endParaRPr lang="zh-CN" altLang="en-US" sz="1600">
              <a:solidFill>
                <a:srgbClr val="7F7F7F"/>
              </a:solidFill>
              <a:latin typeface="Arial"/>
              <a:ea typeface="微软雅黑" pitchFamily="34" charset="-122"/>
            </a:endParaRPr>
          </a:p>
        </p:txBody>
      </p:sp>
      <p:sp>
        <p:nvSpPr>
          <p:cNvPr id="8201" name="圆角矩形 13" title=""/>
          <p:cNvSpPr/>
          <p:nvPr/>
        </p:nvSpPr>
        <p:spPr>
          <a:xfrm>
            <a:off x="8023225" y="6376988"/>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8</a:t>
            </a:r>
            <a:endParaRPr lang="zh-CN" altLang="en-US" sz="1600">
              <a:solidFill>
                <a:srgbClr val="7F7F7F"/>
              </a:solidFill>
              <a:latin typeface="Arial"/>
              <a:ea typeface="微软雅黑" pitchFamily="34" charset="-122"/>
            </a:endParaRPr>
          </a:p>
        </p:txBody>
      </p:sp>
      <p:sp>
        <p:nvSpPr>
          <p:cNvPr id="8202" name="矩形 14" title=""/>
          <p:cNvSpPr/>
          <p:nvPr/>
        </p:nvSpPr>
        <p:spPr>
          <a:xfrm>
            <a:off x="7310438" y="2143125"/>
            <a:ext cx="406400" cy="493713"/>
          </a:xfrm>
          <a:prstGeom prst="rect">
            <a:avLst/>
          </a:prstGeom>
        </p:spPr>
        <p:txBody>
          <a:bodyPr wrap="none" anchor="t" anchorCtr="0">
            <a:spAutoFit/>
          </a:bodyPr>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hangingPunct="0">
              <a:buClrTx/>
              <a:buFontTx/>
            </a:pPr>
            <a:r>
              <a:rPr lang="en-US" altLang="zh-CN" sz="2600" spc="0">
                <a:solidFill>
                  <a:srgbClr val="FF0000"/>
                </a:solidFill>
                <a:latin typeface="Times New Roman"/>
                <a:ea typeface="方正中等线简体"/>
              </a:rPr>
              <a:t>C</a:t>
            </a:r>
            <a:endParaRPr lang="zh-CN" altLang="en-US" sz="2600">
              <a:solidFill>
                <a:srgbClr val="FF0000"/>
              </a:solidFill>
              <a:latin typeface="Times New Roman"/>
              <a:ea typeface="方正中等线简体"/>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8202"/>
                                        </p:tgtEl>
                                        <p:attrNameLst>
                                          <p:attrName>style.visibility</p:attrName>
                                        </p:attrNameLst>
                                      </p:cBhvr>
                                      <p:to>
                                        <p:strVal val="visible"/>
                                      </p:to>
                                    </p:set>
                                    <p:animEffect transition="in" filter="blinds(horizontal)">
                                      <p:cBhvr>
                                        <p:cTn id="7" dur="500"/>
                                        <p:tgtEl>
                                          <p:spTgt spid="82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2"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9217" name="圆角矩形 3" title="">
            <a:hlinkClick r:id="rId2" action="ppaction://hlinksldjump?num=2"/>
          </p:cNvPr>
          <p:cNvSpPr/>
          <p:nvPr/>
        </p:nvSpPr>
        <p:spPr>
          <a:xfrm>
            <a:off x="5229225"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a:t>
            </a:r>
            <a:endParaRPr lang="zh-CN" altLang="en-US" sz="1600">
              <a:solidFill>
                <a:srgbClr val="7F7F7F"/>
              </a:solidFill>
              <a:latin typeface="Arial"/>
              <a:ea typeface="微软雅黑" pitchFamily="34" charset="-122"/>
            </a:endParaRPr>
          </a:p>
        </p:txBody>
      </p:sp>
      <p:sp>
        <p:nvSpPr>
          <p:cNvPr id="9218" name="圆角矩形 4" title="">
            <a:hlinkClick r:id="rId3" action="ppaction://hlinksldjump?num=4"/>
          </p:cNvPr>
          <p:cNvSpPr/>
          <p:nvPr/>
        </p:nvSpPr>
        <p:spPr>
          <a:xfrm>
            <a:off x="5622925" y="6392863"/>
            <a:ext cx="288925" cy="287338"/>
          </a:xfrm>
          <a:prstGeom prst="roundRect">
            <a:avLst>
              <a:gd name="adj" fmla="val 4908"/>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2</a:t>
            </a:r>
            <a:endParaRPr lang="zh-CN" altLang="en-US" sz="1600">
              <a:solidFill>
                <a:srgbClr val="7F7F7F"/>
              </a:solidFill>
              <a:latin typeface="Arial"/>
              <a:ea typeface="微软雅黑" pitchFamily="34" charset="-122"/>
            </a:endParaRPr>
          </a:p>
        </p:txBody>
      </p:sp>
      <p:sp>
        <p:nvSpPr>
          <p:cNvPr id="9219" name="圆角矩形 5" title="">
            <a:hlinkClick r:id="rId4" action="ppaction://hlinksldjump?num=5"/>
          </p:cNvPr>
          <p:cNvSpPr/>
          <p:nvPr/>
        </p:nvSpPr>
        <p:spPr>
          <a:xfrm>
            <a:off x="6018213" y="6392863"/>
            <a:ext cx="288925" cy="287338"/>
          </a:xfrm>
          <a:prstGeom prst="roundRect">
            <a:avLst/>
          </a:prstGeom>
          <a:solidFill>
            <a:srgbClr val="21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defTabSz="914400" fontAlgn="base" hangingPunct="0">
              <a:spcBef>
                <a:spcPct val="0"/>
              </a:spcBef>
              <a:spcAft>
                <a:spcPct val="0"/>
              </a:spcAft>
              <a:buClrTx/>
              <a:buFontTx/>
            </a:pPr>
            <a:r>
              <a:rPr lang="en-US" altLang="zh-CN" sz="1600" spc="0">
                <a:solidFill>
                  <a:schemeClr val="bg1"/>
                </a:solidFill>
                <a:latin typeface="Times New Roman" pitchFamily="18" charset="0"/>
              </a:rPr>
              <a:t>3</a:t>
            </a:r>
            <a:endParaRPr lang="zh-CN" altLang="en-US" sz="1600">
              <a:solidFill>
                <a:schemeClr val="bg1"/>
              </a:solidFill>
              <a:latin typeface="Times New Roman" pitchFamily="18" charset="0"/>
            </a:endParaRPr>
          </a:p>
        </p:txBody>
      </p:sp>
      <p:sp>
        <p:nvSpPr>
          <p:cNvPr id="9220" name="圆角矩形 6" title=""/>
          <p:cNvSpPr/>
          <p:nvPr/>
        </p:nvSpPr>
        <p:spPr>
          <a:xfrm>
            <a:off x="6413500"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4</a:t>
            </a:r>
            <a:endParaRPr lang="zh-CN" altLang="en-US" sz="1600">
              <a:solidFill>
                <a:srgbClr val="7F7F7F"/>
              </a:solidFill>
              <a:latin typeface="Arial"/>
              <a:ea typeface="微软雅黑" pitchFamily="34" charset="-122"/>
            </a:endParaRPr>
          </a:p>
        </p:txBody>
      </p:sp>
      <p:sp>
        <p:nvSpPr>
          <p:cNvPr id="9221" name="圆角矩形 7" title=""/>
          <p:cNvSpPr/>
          <p:nvPr/>
        </p:nvSpPr>
        <p:spPr>
          <a:xfrm>
            <a:off x="6808788"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5</a:t>
            </a:r>
            <a:endParaRPr lang="zh-CN" altLang="en-US" sz="1600">
              <a:solidFill>
                <a:srgbClr val="7F7F7F"/>
              </a:solidFill>
              <a:latin typeface="Arial"/>
              <a:ea typeface="微软雅黑" pitchFamily="34" charset="-122"/>
            </a:endParaRPr>
          </a:p>
        </p:txBody>
      </p:sp>
      <p:sp>
        <p:nvSpPr>
          <p:cNvPr id="9222" name="圆角矩形 9" title=""/>
          <p:cNvSpPr/>
          <p:nvPr/>
        </p:nvSpPr>
        <p:spPr>
          <a:xfrm>
            <a:off x="7212013" y="638651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6</a:t>
            </a:r>
            <a:endParaRPr lang="zh-CN" altLang="en-US" sz="1600">
              <a:solidFill>
                <a:srgbClr val="7F7F7F"/>
              </a:solidFill>
              <a:latin typeface="Arial"/>
              <a:ea typeface="微软雅黑" pitchFamily="34" charset="-122"/>
            </a:endParaRPr>
          </a:p>
        </p:txBody>
      </p:sp>
      <p:sp>
        <p:nvSpPr>
          <p:cNvPr id="9223" name="圆角矩形 11" title=""/>
          <p:cNvSpPr/>
          <p:nvPr/>
        </p:nvSpPr>
        <p:spPr>
          <a:xfrm>
            <a:off x="7620000" y="6383338"/>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7</a:t>
            </a:r>
            <a:endParaRPr lang="zh-CN" altLang="en-US" sz="1600">
              <a:solidFill>
                <a:srgbClr val="7F7F7F"/>
              </a:solidFill>
              <a:latin typeface="Arial"/>
              <a:ea typeface="微软雅黑" pitchFamily="34" charset="-122"/>
            </a:endParaRPr>
          </a:p>
        </p:txBody>
      </p:sp>
      <p:sp>
        <p:nvSpPr>
          <p:cNvPr id="9224" name="圆角矩形 12" title=""/>
          <p:cNvSpPr/>
          <p:nvPr/>
        </p:nvSpPr>
        <p:spPr>
          <a:xfrm>
            <a:off x="8023225" y="6376988"/>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8</a:t>
            </a:r>
            <a:endParaRPr lang="zh-CN" altLang="en-US" sz="1600">
              <a:solidFill>
                <a:srgbClr val="7F7F7F"/>
              </a:solidFill>
              <a:latin typeface="Arial"/>
              <a:ea typeface="微软雅黑" pitchFamily="34" charset="-122"/>
            </a:endParaRPr>
          </a:p>
        </p:txBody>
      </p:sp>
      <p:sp>
        <p:nvSpPr>
          <p:cNvPr id="9225" name="内容占位符 13" title=""/>
          <p:cNvSpPr>
            <a:spLocks noGrp="1"/>
          </p:cNvSpPr>
          <p:nvPr>
            <p:ph idx="1"/>
          </p:nvPr>
        </p:nvSpPr>
        <p:spPr>
          <a:xfrm>
            <a:off x="455613" y="285750"/>
            <a:ext cx="11277600" cy="5522913"/>
          </a:xfrm>
          <a:prstGeom prst="rect">
            <a:avLst/>
          </a:prstGeom>
        </p:spPr>
        <p:txBody>
          <a:bodyPr vert="horz" wrap="square" lIns="91440" tIns="45720" rIns="91440" bIns="45720" numCol="1" anchor="t" anchorCtr="0" compatLnSpc="1">
            <a:spAutoFit/>
          </a:bodyPr>
          <a:lstStyle>
            <a:lvl1pPr marL="342900" indent="-342900" algn="l" defTabSz="0" rtl="0" eaLnBrk="0" fontAlgn="base" hangingPunct="0">
              <a:lnSpc>
                <a:spcPct val="150000"/>
              </a:lnSpc>
              <a:spcBef>
                <a:spcPct val="20000"/>
              </a:spcBef>
              <a:spcAft>
                <a:spcPct val="0"/>
              </a:spcAft>
              <a:buClrTx/>
              <a:buSzTx/>
              <a:buFontTx/>
              <a:buChar char="•"/>
              <a:tabLst>
                <a:tab pos="4846320"/>
                <a:tab pos="4846638"/>
              </a:tabLst>
              <a:defRPr lang="zh-CN" altLang="en-US" sz="2800">
                <a:solidFill>
                  <a:schemeClr val="tx1"/>
                </a:solidFill>
                <a:latin typeface="+mn-lt"/>
                <a:ea typeface="方正中等线简体" pitchFamily="65" charset="-122"/>
                <a:cs typeface="+mn-cs"/>
              </a:defRPr>
            </a:lvl1pPr>
            <a:lvl2pPr marL="822325" indent="-28575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2pPr>
            <a:lvl3pPr marL="123063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3pPr>
            <a:lvl4pPr marL="16383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4pPr>
            <a:lvl5pPr marL="20574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5pPr>
            <a:lvl6pPr marL="2514600" indent="-228600" algn="l" rtl="0" fontAlgn="base">
              <a:spcBef>
                <a:spcPct val="20000"/>
              </a:spcBef>
              <a:spcAft>
                <a:spcPct val="0"/>
              </a:spcAft>
              <a:buChar char="»"/>
              <a:defRPr lang="zh-CN" altLang="en-US" sz="2800">
                <a:solidFill>
                  <a:schemeClr val="tx1"/>
                </a:solidFill>
                <a:latin typeface="+mj-lt"/>
                <a:ea typeface="+mn-ea"/>
              </a:defRPr>
            </a:lvl6pPr>
            <a:lvl7pPr marL="2971800" indent="-228600" algn="l" rtl="0" fontAlgn="base">
              <a:spcBef>
                <a:spcPct val="20000"/>
              </a:spcBef>
              <a:spcAft>
                <a:spcPct val="0"/>
              </a:spcAft>
              <a:buChar char="»"/>
              <a:defRPr lang="zh-CN" altLang="en-US" sz="2800">
                <a:solidFill>
                  <a:schemeClr val="tx1"/>
                </a:solidFill>
                <a:latin typeface="+mj-lt"/>
                <a:ea typeface="+mn-ea"/>
              </a:defRPr>
            </a:lvl7pPr>
            <a:lvl8pPr marL="3429000" indent="-228600" algn="l" rtl="0" fontAlgn="base">
              <a:spcBef>
                <a:spcPct val="20000"/>
              </a:spcBef>
              <a:spcAft>
                <a:spcPct val="0"/>
              </a:spcAft>
              <a:buChar char="»"/>
              <a:defRPr lang="zh-CN" altLang="en-US" sz="2800">
                <a:solidFill>
                  <a:schemeClr val="tx1"/>
                </a:solidFill>
                <a:latin typeface="+mj-lt"/>
                <a:ea typeface="+mn-ea"/>
              </a:defRPr>
            </a:lvl8pPr>
            <a:lvl9pPr marL="3886200" indent="-228600" algn="l" rtl="0" fontAlgn="base">
              <a:spcBef>
                <a:spcPct val="20000"/>
              </a:spcBef>
              <a:spcAft>
                <a:spcPct val="0"/>
              </a:spcAft>
              <a:buChar char="»"/>
              <a:defRPr lang="zh-CN" altLang="en-US" sz="2800">
                <a:solidFill>
                  <a:schemeClr val="tx1"/>
                </a:solidFill>
                <a:latin typeface="+mj-lt"/>
                <a:ea typeface="+mn-ea"/>
              </a:defRPr>
            </a:lvl9pPr>
          </a:lstStyle>
          <a:p>
            <a:pPr marL="0" lvl="0" indent="0" algn="just" defTabSz="914400" eaLnBrk="1" hangingPunct="0">
              <a:spcAft>
                <a:spcPct val="0"/>
              </a:spcAft>
              <a:buNone/>
              <a:tabLst>
                <a:tab pos="4846638"/>
              </a:tabLst>
            </a:pPr>
            <a:r>
              <a:rPr lang="en-US" altLang="zh-CN" sz="2800" u="none" spc="0" baseline="0">
                <a:ea typeface="方正中等线简体"/>
              </a:rPr>
              <a:t>3</a:t>
            </a:r>
            <a:r>
              <a:rPr lang="zh-CN" altLang="en-US" sz="2800" u="none" spc="0" baseline="0">
                <a:ea typeface="方正中等线简体"/>
              </a:rPr>
              <a:t>．</a:t>
            </a:r>
            <a:r>
              <a:rPr lang="en-US" altLang="zh-CN" sz="2800" u="none" spc="0" baseline="0">
                <a:ea typeface="黑体" pitchFamily="49" charset="-122"/>
              </a:rPr>
              <a:t>(2023·</a:t>
            </a:r>
            <a:r>
              <a:rPr lang="zh-CN" altLang="en-US" sz="2800" u="none" spc="0" baseline="0">
                <a:ea typeface="黑体" pitchFamily="49" charset="-122"/>
              </a:rPr>
              <a:t>江西</a:t>
            </a:r>
            <a:r>
              <a:rPr lang="en-US" altLang="zh-CN" sz="2800" u="none" spc="0" baseline="0">
                <a:ea typeface="黑体" pitchFamily="49" charset="-122"/>
              </a:rPr>
              <a:t>)</a:t>
            </a:r>
            <a:r>
              <a:rPr lang="zh-CN" altLang="en-US" sz="2800" u="none" spc="0" baseline="0">
                <a:ea typeface="方正中等线简体"/>
              </a:rPr>
              <a:t>江西风景独好，红色是最美的风景。我们要把红色传统发扬好、红色资源利用好、红色基因传承好。</a:t>
            </a:r>
            <a:endParaRPr lang="zh-CN" altLang="en-US" sz="1000" u="none" baseline="0">
              <a:latin typeface="宋体" pitchFamily="2" charset="-122"/>
            </a:endParaRPr>
          </a:p>
          <a:p>
            <a:pPr marL="0" lvl="0" indent="0" algn="just" defTabSz="914400" eaLnBrk="1" hangingPunct="0">
              <a:spcAft>
                <a:spcPct val="0"/>
              </a:spcAft>
              <a:buNone/>
              <a:tabLst>
                <a:tab pos="4846638"/>
              </a:tabLst>
            </a:pPr>
            <a:r>
              <a:rPr lang="en-US" altLang="zh-CN" sz="2800" u="none" spc="0" baseline="0">
                <a:ea typeface="黑体" pitchFamily="49" charset="-122"/>
              </a:rPr>
              <a:t>【</a:t>
            </a:r>
            <a:r>
              <a:rPr lang="zh-CN" altLang="en-US" sz="2800" u="none" spc="0" baseline="0">
                <a:ea typeface="黑体" pitchFamily="49" charset="-122"/>
              </a:rPr>
              <a:t>用好红色资源</a:t>
            </a:r>
            <a:r>
              <a:rPr lang="en-US" altLang="zh-CN" sz="2800" u="none" spc="0" baseline="0">
                <a:ea typeface="黑体" pitchFamily="49" charset="-122"/>
              </a:rPr>
              <a:t>】</a:t>
            </a:r>
            <a:r>
              <a:rPr lang="zh-CN" altLang="en-US" sz="2800" u="none" spc="0" baseline="0">
                <a:ea typeface="方正中等线简体"/>
              </a:rPr>
              <a:t>　</a:t>
            </a:r>
            <a:r>
              <a:rPr lang="zh-CN" altLang="en-US" sz="2800" u="none" spc="0" baseline="0">
                <a:ea typeface="华文楷体"/>
              </a:rPr>
              <a:t>近年来，江西立足红色资源优势，采取措施擦亮红色名片。</a:t>
            </a:r>
            <a:endParaRPr lang="zh-CN" altLang="en-US" sz="1000" u="none" baseline="0">
              <a:latin typeface="宋体" pitchFamily="2" charset="-122"/>
            </a:endParaRPr>
          </a:p>
          <a:p>
            <a:pPr marL="0" lvl="0" indent="718185" algn="just" defTabSz="914400" eaLnBrk="1" hangingPunct="0">
              <a:spcAft>
                <a:spcPct val="0"/>
              </a:spcAft>
              <a:buNone/>
              <a:tabLst>
                <a:tab pos="4846638"/>
              </a:tabLst>
            </a:pPr>
            <a:r>
              <a:rPr lang="en-US" altLang="zh-CN" sz="2800" u="none" spc="0" baseline="0">
                <a:latin typeface="宋体" pitchFamily="2" charset="-122"/>
                <a:ea typeface="华文楷体"/>
              </a:rPr>
              <a:t>◆</a:t>
            </a:r>
            <a:r>
              <a:rPr lang="zh-CN" altLang="en-US" sz="2800" u="none" spc="0" baseline="0">
                <a:ea typeface="华文楷体"/>
              </a:rPr>
              <a:t>制定出台全国首部以革命文物为立法对象的省级地方性法规</a:t>
            </a:r>
            <a:r>
              <a:rPr lang="en-US" altLang="zh-CN" sz="2800" u="none" spc="0" baseline="0">
                <a:ea typeface="华文楷体"/>
              </a:rPr>
              <a:t>《</a:t>
            </a:r>
            <a:r>
              <a:rPr lang="zh-CN" altLang="en-US" sz="2800" u="none" spc="0" baseline="0">
                <a:ea typeface="华文楷体"/>
              </a:rPr>
              <a:t>江西省革命文物保护条例</a:t>
            </a:r>
            <a:r>
              <a:rPr lang="en-US" altLang="zh-CN" sz="2800" u="none" spc="0" baseline="0">
                <a:ea typeface="华文楷体"/>
              </a:rPr>
              <a:t>》</a:t>
            </a:r>
            <a:r>
              <a:rPr lang="zh-CN" altLang="en-US" sz="2800" u="none" spc="0" baseline="0">
                <a:ea typeface="华文楷体"/>
              </a:rPr>
              <a:t>，让一大批革命文物得到有效保护和合理利用。</a:t>
            </a:r>
            <a:endParaRPr lang="zh-CN" altLang="en-US" sz="1000" u="none" baseline="0">
              <a:latin typeface="宋体" pitchFamily="2" charset="-122"/>
            </a:endParaRPr>
          </a:p>
          <a:p>
            <a:pPr marL="0" lvl="0" indent="718185" algn="just" defTabSz="914400" eaLnBrk="1" hangingPunct="0">
              <a:spcAft>
                <a:spcPct val="0"/>
              </a:spcAft>
              <a:buNone/>
              <a:tabLst>
                <a:tab pos="4846638"/>
              </a:tabLst>
            </a:pPr>
            <a:r>
              <a:rPr lang="en-US" altLang="zh-CN" sz="2800" u="none" spc="0" baseline="0">
                <a:latin typeface="宋体" pitchFamily="2" charset="-122"/>
                <a:ea typeface="华文楷体"/>
              </a:rPr>
              <a:t>◆</a:t>
            </a:r>
            <a:r>
              <a:rPr lang="zh-CN" altLang="en-US" sz="2800" u="none" spc="0" baseline="0">
                <a:ea typeface="华文楷体"/>
              </a:rPr>
              <a:t>将数字化手段应用到红色文化的传播展示中，让参观者仿佛穿越时空，置身于真实的历史场景之中。</a:t>
            </a:r>
            <a:endParaRPr lang="zh-CN" altLang="en-US" sz="1000" u="none" baseline="0">
              <a:latin typeface="宋体" pitchFamily="2" charset="-122"/>
            </a:endParaRPr>
          </a:p>
        </p:txBody>
      </p:sp>
      <p:pic>
        <p:nvPicPr>
          <p:cNvPr id="2" name="Picture 2"/>
          <p:cNvPicPr>
            <a:picLocks noChangeAspect="1"/>
          </p:cNvPicPr>
          <p:nvPr/>
        </p:nvPicPr>
        <p:blipFill>
          <a:blip r:embed="rId5"/>
          <a:stretch>
            <a:fillRect/>
          </a:stretch>
        </p:blipFill>
        <p:spPr>
          <a:xfrm flipH="1">
            <a:off x="11455400" y="10693400"/>
            <a:ext cx="0" cy="0"/>
          </a:xfrm>
          <a:prstGeom prst="rect">
            <a:avLst/>
          </a:prstGeom>
          <a:ln>
            <a:noFill/>
          </a:ln>
        </p:spPr>
      </p:pic>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10241" name="圆角矩形 3" title="">
            <a:hlinkClick r:id="rId2" action="ppaction://hlinksldjump?num=2"/>
          </p:cNvPr>
          <p:cNvSpPr/>
          <p:nvPr/>
        </p:nvSpPr>
        <p:spPr>
          <a:xfrm>
            <a:off x="5229225"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a:t>
            </a:r>
            <a:endParaRPr lang="zh-CN" altLang="en-US" sz="1600">
              <a:solidFill>
                <a:srgbClr val="7F7F7F"/>
              </a:solidFill>
              <a:latin typeface="Arial"/>
              <a:ea typeface="微软雅黑" pitchFamily="34" charset="-122"/>
            </a:endParaRPr>
          </a:p>
        </p:txBody>
      </p:sp>
      <p:sp>
        <p:nvSpPr>
          <p:cNvPr id="10242" name="圆角矩形 4" title="">
            <a:hlinkClick r:id="rId3" action="ppaction://hlinksldjump?num=4"/>
          </p:cNvPr>
          <p:cNvSpPr/>
          <p:nvPr/>
        </p:nvSpPr>
        <p:spPr>
          <a:xfrm>
            <a:off x="5622925" y="6392863"/>
            <a:ext cx="288925" cy="287338"/>
          </a:xfrm>
          <a:prstGeom prst="roundRect">
            <a:avLst>
              <a:gd name="adj" fmla="val 4908"/>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2</a:t>
            </a:r>
            <a:endParaRPr lang="zh-CN" altLang="en-US" sz="1600">
              <a:solidFill>
                <a:srgbClr val="7F7F7F"/>
              </a:solidFill>
              <a:latin typeface="Arial"/>
              <a:ea typeface="微软雅黑" pitchFamily="34" charset="-122"/>
            </a:endParaRPr>
          </a:p>
        </p:txBody>
      </p:sp>
      <p:sp>
        <p:nvSpPr>
          <p:cNvPr id="10243" name="圆角矩形 5" title="">
            <a:hlinkClick r:id="rId4" action="ppaction://hlinksldjump?num=5"/>
          </p:cNvPr>
          <p:cNvSpPr/>
          <p:nvPr/>
        </p:nvSpPr>
        <p:spPr>
          <a:xfrm>
            <a:off x="6018213" y="6392863"/>
            <a:ext cx="288925" cy="287338"/>
          </a:xfrm>
          <a:prstGeom prst="roundRect">
            <a:avLst/>
          </a:prstGeom>
          <a:solidFill>
            <a:srgbClr val="21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defTabSz="914400" fontAlgn="base" hangingPunct="0">
              <a:spcBef>
                <a:spcPct val="0"/>
              </a:spcBef>
              <a:spcAft>
                <a:spcPct val="0"/>
              </a:spcAft>
              <a:buClrTx/>
              <a:buFontTx/>
            </a:pPr>
            <a:r>
              <a:rPr lang="en-US" altLang="zh-CN" sz="1600" spc="0">
                <a:solidFill>
                  <a:schemeClr val="bg1"/>
                </a:solidFill>
                <a:latin typeface="Times New Roman" pitchFamily="18" charset="0"/>
              </a:rPr>
              <a:t>3</a:t>
            </a:r>
            <a:endParaRPr lang="zh-CN" altLang="en-US" sz="1600">
              <a:solidFill>
                <a:schemeClr val="bg1"/>
              </a:solidFill>
              <a:latin typeface="Times New Roman" pitchFamily="18" charset="0"/>
            </a:endParaRPr>
          </a:p>
        </p:txBody>
      </p:sp>
      <p:sp>
        <p:nvSpPr>
          <p:cNvPr id="10244" name="圆角矩形 6" title=""/>
          <p:cNvSpPr/>
          <p:nvPr/>
        </p:nvSpPr>
        <p:spPr>
          <a:xfrm>
            <a:off x="6413500"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4</a:t>
            </a:r>
            <a:endParaRPr lang="zh-CN" altLang="en-US" sz="1600">
              <a:solidFill>
                <a:srgbClr val="7F7F7F"/>
              </a:solidFill>
              <a:latin typeface="Arial"/>
              <a:ea typeface="微软雅黑" pitchFamily="34" charset="-122"/>
            </a:endParaRPr>
          </a:p>
        </p:txBody>
      </p:sp>
      <p:sp>
        <p:nvSpPr>
          <p:cNvPr id="10245" name="圆角矩形 7" title=""/>
          <p:cNvSpPr/>
          <p:nvPr/>
        </p:nvSpPr>
        <p:spPr>
          <a:xfrm>
            <a:off x="6808788"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5</a:t>
            </a:r>
            <a:endParaRPr lang="zh-CN" altLang="en-US" sz="1600">
              <a:solidFill>
                <a:srgbClr val="7F7F7F"/>
              </a:solidFill>
              <a:latin typeface="Arial"/>
              <a:ea typeface="微软雅黑" pitchFamily="34" charset="-122"/>
            </a:endParaRPr>
          </a:p>
        </p:txBody>
      </p:sp>
      <p:sp>
        <p:nvSpPr>
          <p:cNvPr id="10246" name="圆角矩形 9" title=""/>
          <p:cNvSpPr/>
          <p:nvPr/>
        </p:nvSpPr>
        <p:spPr>
          <a:xfrm>
            <a:off x="7212013" y="638651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6</a:t>
            </a:r>
            <a:endParaRPr lang="zh-CN" altLang="en-US" sz="1600">
              <a:solidFill>
                <a:srgbClr val="7F7F7F"/>
              </a:solidFill>
              <a:latin typeface="Arial"/>
              <a:ea typeface="微软雅黑" pitchFamily="34" charset="-122"/>
            </a:endParaRPr>
          </a:p>
        </p:txBody>
      </p:sp>
      <p:sp>
        <p:nvSpPr>
          <p:cNvPr id="10247" name="圆角矩形 11" title=""/>
          <p:cNvSpPr/>
          <p:nvPr/>
        </p:nvSpPr>
        <p:spPr>
          <a:xfrm>
            <a:off x="7620000" y="6383338"/>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7</a:t>
            </a:r>
            <a:endParaRPr lang="zh-CN" altLang="en-US" sz="1600">
              <a:solidFill>
                <a:srgbClr val="7F7F7F"/>
              </a:solidFill>
              <a:latin typeface="Arial"/>
              <a:ea typeface="微软雅黑" pitchFamily="34" charset="-122"/>
            </a:endParaRPr>
          </a:p>
        </p:txBody>
      </p:sp>
      <p:sp>
        <p:nvSpPr>
          <p:cNvPr id="10248" name="圆角矩形 12" title=""/>
          <p:cNvSpPr/>
          <p:nvPr/>
        </p:nvSpPr>
        <p:spPr>
          <a:xfrm>
            <a:off x="8023225" y="6376988"/>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8</a:t>
            </a:r>
            <a:endParaRPr lang="zh-CN" altLang="en-US" sz="1600">
              <a:solidFill>
                <a:srgbClr val="7F7F7F"/>
              </a:solidFill>
              <a:latin typeface="Arial"/>
              <a:ea typeface="微软雅黑" pitchFamily="34" charset="-122"/>
            </a:endParaRPr>
          </a:p>
        </p:txBody>
      </p:sp>
      <p:sp>
        <p:nvSpPr>
          <p:cNvPr id="10249" name="内容占位符 13" title=""/>
          <p:cNvSpPr>
            <a:spLocks noGrp="1"/>
          </p:cNvSpPr>
          <p:nvPr>
            <p:ph idx="1"/>
          </p:nvPr>
        </p:nvSpPr>
        <p:spPr>
          <a:xfrm>
            <a:off x="455613" y="1022350"/>
            <a:ext cx="11277600" cy="3336925"/>
          </a:xfrm>
          <a:prstGeom prst="rect">
            <a:avLst/>
          </a:prstGeom>
        </p:spPr>
        <p:txBody>
          <a:bodyPr vert="horz" wrap="square" lIns="91440" tIns="45720" rIns="91440" bIns="45720" numCol="1" anchor="t" anchorCtr="0" compatLnSpc="1">
            <a:spAutoFit/>
          </a:bodyPr>
          <a:lstStyle>
            <a:lvl1pPr marL="342900" indent="-342900" algn="l" defTabSz="0" rtl="0" eaLnBrk="0" fontAlgn="base" hangingPunct="0">
              <a:lnSpc>
                <a:spcPct val="150000"/>
              </a:lnSpc>
              <a:spcBef>
                <a:spcPct val="20000"/>
              </a:spcBef>
              <a:spcAft>
                <a:spcPct val="0"/>
              </a:spcAft>
              <a:buClrTx/>
              <a:buSzTx/>
              <a:buFontTx/>
              <a:buChar char="•"/>
              <a:tabLst>
                <a:tab pos="4846320"/>
                <a:tab pos="4846638"/>
              </a:tabLst>
              <a:defRPr lang="zh-CN" altLang="en-US" sz="2800">
                <a:solidFill>
                  <a:schemeClr val="tx1"/>
                </a:solidFill>
                <a:latin typeface="+mn-lt"/>
                <a:ea typeface="方正中等线简体" pitchFamily="65" charset="-122"/>
                <a:cs typeface="+mn-cs"/>
              </a:defRPr>
            </a:lvl1pPr>
            <a:lvl2pPr marL="822325" indent="-28575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2pPr>
            <a:lvl3pPr marL="123063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3pPr>
            <a:lvl4pPr marL="16383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4pPr>
            <a:lvl5pPr marL="20574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5pPr>
            <a:lvl6pPr marL="2514600" indent="-228600" algn="l" rtl="0" fontAlgn="base">
              <a:spcBef>
                <a:spcPct val="20000"/>
              </a:spcBef>
              <a:spcAft>
                <a:spcPct val="0"/>
              </a:spcAft>
              <a:buChar char="»"/>
              <a:defRPr lang="zh-CN" altLang="en-US" sz="2800">
                <a:solidFill>
                  <a:schemeClr val="tx1"/>
                </a:solidFill>
                <a:latin typeface="+mj-lt"/>
                <a:ea typeface="+mn-ea"/>
              </a:defRPr>
            </a:lvl6pPr>
            <a:lvl7pPr marL="2971800" indent="-228600" algn="l" rtl="0" fontAlgn="base">
              <a:spcBef>
                <a:spcPct val="20000"/>
              </a:spcBef>
              <a:spcAft>
                <a:spcPct val="0"/>
              </a:spcAft>
              <a:buChar char="»"/>
              <a:defRPr lang="zh-CN" altLang="en-US" sz="2800">
                <a:solidFill>
                  <a:schemeClr val="tx1"/>
                </a:solidFill>
                <a:latin typeface="+mj-lt"/>
                <a:ea typeface="+mn-ea"/>
              </a:defRPr>
            </a:lvl7pPr>
            <a:lvl8pPr marL="3429000" indent="-228600" algn="l" rtl="0" fontAlgn="base">
              <a:spcBef>
                <a:spcPct val="20000"/>
              </a:spcBef>
              <a:spcAft>
                <a:spcPct val="0"/>
              </a:spcAft>
              <a:buChar char="»"/>
              <a:defRPr lang="zh-CN" altLang="en-US" sz="2800">
                <a:solidFill>
                  <a:schemeClr val="tx1"/>
                </a:solidFill>
                <a:latin typeface="+mj-lt"/>
                <a:ea typeface="+mn-ea"/>
              </a:defRPr>
            </a:lvl8pPr>
            <a:lvl9pPr marL="3886200" indent="-228600" algn="l" rtl="0" fontAlgn="base">
              <a:spcBef>
                <a:spcPct val="20000"/>
              </a:spcBef>
              <a:spcAft>
                <a:spcPct val="0"/>
              </a:spcAft>
              <a:buChar char="»"/>
              <a:defRPr lang="zh-CN" altLang="en-US" sz="2800">
                <a:solidFill>
                  <a:schemeClr val="tx1"/>
                </a:solidFill>
                <a:latin typeface="+mj-lt"/>
                <a:ea typeface="+mn-ea"/>
              </a:defRPr>
            </a:lvl9pPr>
          </a:lstStyle>
          <a:p>
            <a:pPr marL="0" lvl="0" indent="0" algn="just" eaLnBrk="1" hangingPunct="0">
              <a:buNone/>
            </a:pPr>
            <a:r>
              <a:rPr lang="en-US" altLang="zh-CN" sz="2800" spc="0"/>
              <a:t>(1)</a:t>
            </a:r>
            <a:r>
              <a:rPr lang="zh-CN" altLang="en-US" sz="2800" spc="0"/>
              <a:t>请你运用所学知识，谈谈上述措施对发展红色文化的启示。</a:t>
            </a:r>
            <a:endParaRPr lang="zh-CN" altLang="en-US" sz="1000">
              <a:latin typeface="宋体" pitchFamily="2" charset="-122"/>
            </a:endParaRPr>
          </a:p>
          <a:p>
            <a:pPr marL="0" lvl="0" indent="0" algn="just" eaLnBrk="1" hangingPunct="0">
              <a:buNone/>
            </a:pPr>
            <a:r>
              <a:rPr lang="zh-CN" altLang="en-US" sz="2800" spc="0">
                <a:solidFill>
                  <a:srgbClr val="FF0000"/>
                </a:solidFill>
                <a:ea typeface="黑体" pitchFamily="49" charset="-122"/>
              </a:rPr>
              <a:t>答案：</a:t>
            </a:r>
            <a:r>
              <a:rPr lang="en-US" altLang="zh-CN" sz="2800" spc="0">
                <a:solidFill>
                  <a:srgbClr val="FF0000"/>
                </a:solidFill>
                <a:latin typeface="宋体" pitchFamily="2" charset="-122"/>
              </a:rPr>
              <a:t>①</a:t>
            </a:r>
            <a:r>
              <a:rPr lang="zh-CN" altLang="en-US" sz="2800" spc="0">
                <a:solidFill>
                  <a:srgbClr val="FF0000"/>
                </a:solidFill>
              </a:rPr>
              <a:t>坚持依法治省，科学立法，依法保护红色文化。</a:t>
            </a:r>
            <a:r>
              <a:rPr lang="en-US" altLang="zh-CN" sz="2800" spc="0">
                <a:solidFill>
                  <a:srgbClr val="FF0000"/>
                </a:solidFill>
                <a:latin typeface="宋体" pitchFamily="2" charset="-122"/>
              </a:rPr>
              <a:t>②</a:t>
            </a:r>
            <a:r>
              <a:rPr lang="zh-CN" altLang="en-US" sz="2800" spc="0">
                <a:solidFill>
                  <a:srgbClr val="FF0000"/>
                </a:solidFill>
              </a:rPr>
              <a:t>充分发挥网络和科技的作用，促进红色文化传播。推动红色文化创造性转化、创新性发展。</a:t>
            </a:r>
            <a:r>
              <a:rPr lang="en-US" altLang="zh-CN" sz="2800" spc="0">
                <a:solidFill>
                  <a:srgbClr val="FF0000"/>
                </a:solidFill>
                <a:latin typeface="宋体" pitchFamily="2" charset="-122"/>
              </a:rPr>
              <a:t>③</a:t>
            </a:r>
            <a:r>
              <a:rPr lang="zh-CN" altLang="en-US" sz="2800" spc="0">
                <a:solidFill>
                  <a:srgbClr val="FF0000"/>
                </a:solidFill>
              </a:rPr>
              <a:t>要继承红色文化，坚定文化自信。传承和弘扬伟大的中华民族精神。</a:t>
            </a:r>
            <a:endParaRPr lang="zh-CN" altLang="en-US" sz="1000">
              <a:latin typeface="宋体" pitchFamily="2" charset="-122"/>
              <a:ea typeface="Courier New" panose="02070309020205020404" pitchFamily="49"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10249">
                                            <p:txEl>
                                              <p:pRg st="1" end="1"/>
                                            </p:txEl>
                                          </p:spTgt>
                                        </p:tgtEl>
                                        <p:attrNameLst>
                                          <p:attrName>style.visibility</p:attrName>
                                        </p:attrNameLst>
                                      </p:cBhvr>
                                      <p:to>
                                        <p:strVal val="visible"/>
                                      </p:to>
                                    </p:set>
                                    <p:animEffect transition="in" filter="blinds(horizontal)">
                                      <p:cBhvr>
                                        <p:cTn id="7" dur="500"/>
                                        <p:tgtEl>
                                          <p:spTgt spid="1024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11265" name="圆角矩形 3" title="">
            <a:hlinkClick r:id="rId2" action="ppaction://hlinksldjump?num=2"/>
          </p:cNvPr>
          <p:cNvSpPr/>
          <p:nvPr/>
        </p:nvSpPr>
        <p:spPr>
          <a:xfrm>
            <a:off x="5229225"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a:t>
            </a:r>
            <a:endParaRPr lang="zh-CN" altLang="en-US" sz="1600">
              <a:solidFill>
                <a:srgbClr val="7F7F7F"/>
              </a:solidFill>
              <a:latin typeface="Arial"/>
              <a:ea typeface="微软雅黑" pitchFamily="34" charset="-122"/>
            </a:endParaRPr>
          </a:p>
        </p:txBody>
      </p:sp>
      <p:sp>
        <p:nvSpPr>
          <p:cNvPr id="11266" name="圆角矩形 4" title="">
            <a:hlinkClick r:id="rId3" action="ppaction://hlinksldjump?num=4"/>
          </p:cNvPr>
          <p:cNvSpPr/>
          <p:nvPr/>
        </p:nvSpPr>
        <p:spPr>
          <a:xfrm>
            <a:off x="5622925" y="6392863"/>
            <a:ext cx="288925" cy="287338"/>
          </a:xfrm>
          <a:prstGeom prst="roundRect">
            <a:avLst>
              <a:gd name="adj" fmla="val 4908"/>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2</a:t>
            </a:r>
            <a:endParaRPr lang="zh-CN" altLang="en-US" sz="1600">
              <a:solidFill>
                <a:srgbClr val="7F7F7F"/>
              </a:solidFill>
              <a:latin typeface="Arial"/>
              <a:ea typeface="微软雅黑" pitchFamily="34" charset="-122"/>
            </a:endParaRPr>
          </a:p>
        </p:txBody>
      </p:sp>
      <p:sp>
        <p:nvSpPr>
          <p:cNvPr id="11267" name="圆角矩形 5" title="">
            <a:hlinkClick r:id="rId4" action="ppaction://hlinksldjump?num=5"/>
          </p:cNvPr>
          <p:cNvSpPr/>
          <p:nvPr/>
        </p:nvSpPr>
        <p:spPr>
          <a:xfrm>
            <a:off x="6018213" y="6392863"/>
            <a:ext cx="288925" cy="287338"/>
          </a:xfrm>
          <a:prstGeom prst="roundRect">
            <a:avLst/>
          </a:prstGeom>
          <a:solidFill>
            <a:srgbClr val="21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defTabSz="914400" fontAlgn="base" hangingPunct="0">
              <a:spcBef>
                <a:spcPct val="0"/>
              </a:spcBef>
              <a:spcAft>
                <a:spcPct val="0"/>
              </a:spcAft>
              <a:buClrTx/>
              <a:buFontTx/>
            </a:pPr>
            <a:r>
              <a:rPr lang="en-US" altLang="zh-CN" sz="1600" spc="0">
                <a:solidFill>
                  <a:schemeClr val="bg1"/>
                </a:solidFill>
                <a:latin typeface="Times New Roman" pitchFamily="18" charset="0"/>
              </a:rPr>
              <a:t>3</a:t>
            </a:r>
            <a:endParaRPr lang="zh-CN" altLang="en-US" sz="1600">
              <a:solidFill>
                <a:schemeClr val="bg1"/>
              </a:solidFill>
              <a:latin typeface="Times New Roman" pitchFamily="18" charset="0"/>
            </a:endParaRPr>
          </a:p>
        </p:txBody>
      </p:sp>
      <p:sp>
        <p:nvSpPr>
          <p:cNvPr id="11268" name="圆角矩形 6" title=""/>
          <p:cNvSpPr/>
          <p:nvPr/>
        </p:nvSpPr>
        <p:spPr>
          <a:xfrm>
            <a:off x="6413500"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4</a:t>
            </a:r>
            <a:endParaRPr lang="zh-CN" altLang="en-US" sz="1600">
              <a:solidFill>
                <a:srgbClr val="7F7F7F"/>
              </a:solidFill>
              <a:latin typeface="Arial"/>
              <a:ea typeface="微软雅黑" pitchFamily="34" charset="-122"/>
            </a:endParaRPr>
          </a:p>
        </p:txBody>
      </p:sp>
      <p:sp>
        <p:nvSpPr>
          <p:cNvPr id="11269" name="圆角矩形 7" title=""/>
          <p:cNvSpPr/>
          <p:nvPr/>
        </p:nvSpPr>
        <p:spPr>
          <a:xfrm>
            <a:off x="6808788"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5</a:t>
            </a:r>
            <a:endParaRPr lang="zh-CN" altLang="en-US" sz="1600">
              <a:solidFill>
                <a:srgbClr val="7F7F7F"/>
              </a:solidFill>
              <a:latin typeface="Arial"/>
              <a:ea typeface="微软雅黑" pitchFamily="34" charset="-122"/>
            </a:endParaRPr>
          </a:p>
        </p:txBody>
      </p:sp>
      <p:sp>
        <p:nvSpPr>
          <p:cNvPr id="11270" name="圆角矩形 9" title=""/>
          <p:cNvSpPr/>
          <p:nvPr/>
        </p:nvSpPr>
        <p:spPr>
          <a:xfrm>
            <a:off x="7212013" y="638651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6</a:t>
            </a:r>
            <a:endParaRPr lang="zh-CN" altLang="en-US" sz="1600">
              <a:solidFill>
                <a:srgbClr val="7F7F7F"/>
              </a:solidFill>
              <a:latin typeface="Arial"/>
              <a:ea typeface="微软雅黑" pitchFamily="34" charset="-122"/>
            </a:endParaRPr>
          </a:p>
        </p:txBody>
      </p:sp>
      <p:sp>
        <p:nvSpPr>
          <p:cNvPr id="11271" name="圆角矩形 11" title=""/>
          <p:cNvSpPr/>
          <p:nvPr/>
        </p:nvSpPr>
        <p:spPr>
          <a:xfrm>
            <a:off x="7620000" y="6383338"/>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7</a:t>
            </a:r>
            <a:endParaRPr lang="zh-CN" altLang="en-US" sz="1600">
              <a:solidFill>
                <a:srgbClr val="7F7F7F"/>
              </a:solidFill>
              <a:latin typeface="Arial"/>
              <a:ea typeface="微软雅黑" pitchFamily="34" charset="-122"/>
            </a:endParaRPr>
          </a:p>
        </p:txBody>
      </p:sp>
      <p:sp>
        <p:nvSpPr>
          <p:cNvPr id="11272" name="圆角矩形 12" title=""/>
          <p:cNvSpPr/>
          <p:nvPr/>
        </p:nvSpPr>
        <p:spPr>
          <a:xfrm>
            <a:off x="8023225" y="6376988"/>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8</a:t>
            </a:r>
            <a:endParaRPr lang="zh-CN" altLang="en-US" sz="1600">
              <a:solidFill>
                <a:srgbClr val="7F7F7F"/>
              </a:solidFill>
              <a:latin typeface="Arial"/>
              <a:ea typeface="微软雅黑" pitchFamily="34" charset="-122"/>
            </a:endParaRPr>
          </a:p>
        </p:txBody>
      </p:sp>
      <p:sp>
        <p:nvSpPr>
          <p:cNvPr id="11273" name="内容占位符 13" title=""/>
          <p:cNvSpPr>
            <a:spLocks noGrp="1"/>
          </p:cNvSpPr>
          <p:nvPr>
            <p:ph idx="1"/>
          </p:nvPr>
        </p:nvSpPr>
        <p:spPr>
          <a:xfrm>
            <a:off x="455613" y="214313"/>
            <a:ext cx="11277600" cy="2041525"/>
          </a:xfrm>
          <a:prstGeom prst="rect">
            <a:avLst/>
          </a:prstGeom>
        </p:spPr>
        <p:txBody>
          <a:bodyPr vert="horz" wrap="square" lIns="91440" tIns="45720" rIns="91440" bIns="45720" anchor="t" anchorCtr="0">
            <a:spAutoFit/>
          </a:bodyPr>
          <a:lstStyle>
            <a:lvl1pPr marL="342900" indent="-342900" algn="l" defTabSz="0" rtl="0" eaLnBrk="0" fontAlgn="base" hangingPunct="0">
              <a:lnSpc>
                <a:spcPct val="150000"/>
              </a:lnSpc>
              <a:spcBef>
                <a:spcPct val="20000"/>
              </a:spcBef>
              <a:spcAft>
                <a:spcPct val="0"/>
              </a:spcAft>
              <a:buClrTx/>
              <a:buSzTx/>
              <a:buFontTx/>
              <a:buChar char="•"/>
              <a:tabLst>
                <a:tab pos="4846320"/>
                <a:tab pos="4846638"/>
              </a:tabLst>
              <a:defRPr lang="zh-CN" altLang="en-US" sz="2800">
                <a:solidFill>
                  <a:schemeClr val="tx1"/>
                </a:solidFill>
                <a:latin typeface="+mn-lt"/>
                <a:ea typeface="方正中等线简体" pitchFamily="65" charset="-122"/>
                <a:cs typeface="+mn-cs"/>
              </a:defRPr>
            </a:lvl1pPr>
            <a:lvl2pPr marL="822325" indent="-28575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2pPr>
            <a:lvl3pPr marL="123063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3pPr>
            <a:lvl4pPr marL="16383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4pPr>
            <a:lvl5pPr marL="20574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5pPr>
            <a:lvl6pPr marL="2514600" indent="-228600" algn="l" rtl="0" fontAlgn="base">
              <a:spcBef>
                <a:spcPct val="20000"/>
              </a:spcBef>
              <a:spcAft>
                <a:spcPct val="0"/>
              </a:spcAft>
              <a:buChar char="»"/>
              <a:defRPr lang="zh-CN" altLang="en-US" sz="2800">
                <a:solidFill>
                  <a:schemeClr val="tx1"/>
                </a:solidFill>
                <a:latin typeface="+mj-lt"/>
                <a:ea typeface="+mn-ea"/>
              </a:defRPr>
            </a:lvl6pPr>
            <a:lvl7pPr marL="2971800" indent="-228600" algn="l" rtl="0" fontAlgn="base">
              <a:spcBef>
                <a:spcPct val="20000"/>
              </a:spcBef>
              <a:spcAft>
                <a:spcPct val="0"/>
              </a:spcAft>
              <a:buChar char="»"/>
              <a:defRPr lang="zh-CN" altLang="en-US" sz="2800">
                <a:solidFill>
                  <a:schemeClr val="tx1"/>
                </a:solidFill>
                <a:latin typeface="+mj-lt"/>
                <a:ea typeface="+mn-ea"/>
              </a:defRPr>
            </a:lvl7pPr>
            <a:lvl8pPr marL="3429000" indent="-228600" algn="l" rtl="0" fontAlgn="base">
              <a:spcBef>
                <a:spcPct val="20000"/>
              </a:spcBef>
              <a:spcAft>
                <a:spcPct val="0"/>
              </a:spcAft>
              <a:buChar char="»"/>
              <a:defRPr lang="zh-CN" altLang="en-US" sz="2800">
                <a:solidFill>
                  <a:schemeClr val="tx1"/>
                </a:solidFill>
                <a:latin typeface="+mj-lt"/>
                <a:ea typeface="+mn-ea"/>
              </a:defRPr>
            </a:lvl8pPr>
            <a:lvl9pPr marL="3886200" indent="-228600" algn="l" rtl="0" fontAlgn="base">
              <a:spcBef>
                <a:spcPct val="20000"/>
              </a:spcBef>
              <a:spcAft>
                <a:spcPct val="0"/>
              </a:spcAft>
              <a:buChar char="»"/>
              <a:defRPr lang="zh-CN" altLang="en-US" sz="2800">
                <a:solidFill>
                  <a:schemeClr val="tx1"/>
                </a:solidFill>
                <a:latin typeface="+mj-lt"/>
                <a:ea typeface="+mn-ea"/>
              </a:defRPr>
            </a:lvl9pPr>
          </a:lstStyle>
          <a:p>
            <a:pPr marL="0" lvl="0" indent="0" algn="just" eaLnBrk="1" hangingPunct="0">
              <a:buNone/>
            </a:pPr>
            <a:r>
              <a:rPr lang="en-US" altLang="zh-CN" sz="2800" spc="0">
                <a:ea typeface="黑体" pitchFamily="49" charset="-122"/>
              </a:rPr>
              <a:t>【</a:t>
            </a:r>
            <a:r>
              <a:rPr lang="zh-CN" altLang="en-US" sz="2800" spc="0">
                <a:ea typeface="黑体" pitchFamily="49" charset="-122"/>
              </a:rPr>
              <a:t>传承红色基因</a:t>
            </a:r>
            <a:r>
              <a:rPr lang="en-US" altLang="zh-CN" sz="2800" spc="0">
                <a:ea typeface="黑体" pitchFamily="49" charset="-122"/>
              </a:rPr>
              <a:t>】</a:t>
            </a:r>
            <a:r>
              <a:rPr lang="zh-CN" altLang="en-US" sz="2800" spc="0">
                <a:ea typeface="黑体" pitchFamily="49" charset="-122"/>
              </a:rPr>
              <a:t>　</a:t>
            </a:r>
            <a:r>
              <a:rPr lang="en-US" altLang="zh-CN" sz="2800" spc="0">
                <a:latin typeface="宋体" pitchFamily="2" charset="-122"/>
                <a:ea typeface="黑体" pitchFamily="49" charset="-122"/>
              </a:rPr>
              <a:t>“</a:t>
            </a:r>
            <a:r>
              <a:rPr lang="zh-CN" altLang="en-US" sz="2800" spc="0">
                <a:ea typeface="华文楷体" pitchFamily="2" charset="-122"/>
              </a:rPr>
              <a:t>一次井冈行，一生井冈情。</a:t>
            </a:r>
            <a:r>
              <a:rPr lang="en-US" altLang="zh-CN" sz="2800" spc="0">
                <a:latin typeface="宋体" pitchFamily="2" charset="-122"/>
              </a:rPr>
              <a:t>”</a:t>
            </a:r>
            <a:r>
              <a:rPr lang="zh-CN" altLang="en-US" sz="2800" spc="0">
                <a:ea typeface="华文楷体" pitchFamily="2" charset="-122"/>
              </a:rPr>
              <a:t>学校开展了井冈山红色研学活动，小江同学在日记里写下了内心的感触。</a:t>
            </a:r>
            <a:endParaRPr lang="zh-CN" altLang="en-US" sz="1000">
              <a:latin typeface="宋体" pitchFamily="2" charset="-122"/>
            </a:endParaRPr>
          </a:p>
          <a:p>
            <a:pPr marL="0" lvl="0" indent="0" eaLnBrk="1" hangingPunct="0">
              <a:buNone/>
            </a:pPr>
            <a:endParaRPr lang="zh-CN" altLang="en-US"/>
          </a:p>
        </p:txBody>
      </p:sp>
      <p:graphicFrame>
        <p:nvGraphicFramePr>
          <p:cNvPr id="11274" name="表格 10" title=""/>
          <p:cNvGraphicFramePr>
            <a:graphicFrameLocks noGrp="1"/>
          </p:cNvGraphicFramePr>
          <p:nvPr/>
        </p:nvGraphicFramePr>
        <p:xfrm>
          <a:off x="450850" y="1706562"/>
          <a:ext cx="11287125" cy="3840162"/>
        </p:xfrm>
        <a:graphic>
          <a:graphicData uri="http://schemas.openxmlformats.org/drawingml/2006/table">
            <a:tbl>
              <a:tblPr/>
              <a:tblGrid>
                <a:gridCol w="11287125"/>
              </a:tblGrid>
              <a:tr h="3840162">
                <a:tc>
                  <a:txBody>
                    <a:bodyPr vert="horz" wrap="square" lIns="52877" tIns="0" rIns="52877" bIns="0" anchor="t"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lvl="0" algn="ctr">
                        <a:lnSpc>
                          <a:spcPct val="150000"/>
                        </a:lnSpc>
                        <a:spcAft>
                          <a:spcPct val="0"/>
                        </a:spcAft>
                      </a:pPr>
                      <a:r>
                        <a:rPr lang="en-US" altLang="zh-CN" sz="2800">
                          <a:latin typeface="Times New Roman"/>
                          <a:ea typeface="华文楷体"/>
                        </a:rPr>
                        <a:t>10</a:t>
                      </a:r>
                      <a:r>
                        <a:rPr lang="zh-CN" altLang="zh-CN" sz="2800">
                          <a:latin typeface="Times New Roman"/>
                          <a:ea typeface="华文楷体"/>
                        </a:rPr>
                        <a:t>月</a:t>
                      </a:r>
                      <a:r>
                        <a:rPr lang="en-US" altLang="zh-CN" sz="2800">
                          <a:latin typeface="Times New Roman"/>
                          <a:ea typeface="华文楷体"/>
                        </a:rPr>
                        <a:t>28</a:t>
                      </a:r>
                      <a:r>
                        <a:rPr lang="zh-CN" altLang="zh-CN" sz="2800">
                          <a:latin typeface="Times New Roman"/>
                          <a:ea typeface="华文楷体"/>
                        </a:rPr>
                        <a:t>日　星期五　晴</a:t>
                      </a:r>
                      <a:endParaRPr lang="zh-CN" altLang="zh-CN" sz="2800">
                        <a:latin typeface="宋体" pitchFamily="2" charset="-122"/>
                      </a:endParaRPr>
                    </a:p>
                    <a:p>
                      <a:pPr lvl="0" algn="just">
                        <a:lnSpc>
                          <a:spcPct val="150000"/>
                        </a:lnSpc>
                        <a:spcAft>
                          <a:spcPct val="0"/>
                        </a:spcAft>
                      </a:pPr>
                      <a:r>
                        <a:rPr lang="zh-CN" altLang="zh-CN" sz="2800">
                          <a:latin typeface="Times New Roman"/>
                          <a:ea typeface="华文楷体"/>
                        </a:rPr>
                        <a:t>在井冈山革命博物馆，讲解员介绍：当年，红军每人每天只有</a:t>
                      </a:r>
                      <a:r>
                        <a:rPr lang="en-US" altLang="zh-CN" sz="2800">
                          <a:latin typeface="Times New Roman"/>
                          <a:ea typeface="华文楷体"/>
                        </a:rPr>
                        <a:t>5</a:t>
                      </a:r>
                      <a:r>
                        <a:rPr lang="zh-CN" altLang="zh-CN" sz="2800">
                          <a:latin typeface="Times New Roman"/>
                          <a:ea typeface="华文楷体"/>
                        </a:rPr>
                        <a:t>分钱的伙食费，有时连红米饭、南瓜汤都吃不上，只能靠野菜充饥；在寒冷的冬天，脚上穿的是自己打的草鞋</a:t>
                      </a:r>
                      <a:r>
                        <a:rPr lang="en-US" altLang="zh-CN" sz="2800">
                          <a:latin typeface="宋体" pitchFamily="2" charset="-122"/>
                          <a:ea typeface="方正中等线简体"/>
                        </a:rPr>
                        <a:t>……</a:t>
                      </a:r>
                      <a:r>
                        <a:rPr lang="zh-CN" altLang="zh-CN" sz="2800">
                          <a:latin typeface="Times New Roman"/>
                          <a:ea typeface="华文楷体"/>
                        </a:rPr>
                        <a:t>但艰苦的生活没有摧垮红军的革命意志！</a:t>
                      </a:r>
                      <a:endParaRPr lang="zh-CN" altLang="zh-CN" sz="2800">
                        <a:latin typeface="宋体" pitchFamily="2" charset="-122"/>
                      </a:endParaRPr>
                    </a:p>
                    <a:p>
                      <a:pPr lvl="0">
                        <a:lnSpc>
                          <a:spcPct val="150000"/>
                        </a:lnSpc>
                        <a:spcAft>
                          <a:spcPct val="0"/>
                        </a:spcAft>
                      </a:pPr>
                      <a:r>
                        <a:rPr lang="zh-CN" altLang="zh-CN" sz="2800">
                          <a:latin typeface="Times New Roman"/>
                          <a:ea typeface="华文楷体"/>
                        </a:rPr>
                        <a:t>听了讲解员的介绍，我感触良多：</a:t>
                      </a:r>
                      <a:r>
                        <a:rPr lang="en-US" altLang="zh-CN" sz="2800" u="sng">
                          <a:latin typeface="Times New Roman"/>
                          <a:ea typeface="华文楷体"/>
                        </a:rPr>
                        <a:t>                                                      </a:t>
                      </a:r>
                      <a:endParaRPr lang="zh-CN" altLang="zh-CN" sz="2800">
                        <a:latin typeface="宋体" pitchFamily="2" charset="-122"/>
                      </a:endParaRPr>
                    </a:p>
                  </a:txBody>
                  <a:tcPr marL="52877" marR="52877" marT="0" marB="0">
                    <a:lnL w="12700">
                      <a:solidFill>
                        <a:prstClr val="black"/>
                      </a:solidFill>
                      <a:round/>
                    </a:lnL>
                    <a:lnR w="12700">
                      <a:solidFill>
                        <a:prstClr val="black"/>
                      </a:solidFill>
                      <a:round/>
                    </a:lnR>
                    <a:lnT w="12700">
                      <a:solidFill>
                        <a:prstClr val="black"/>
                      </a:solidFill>
                      <a:round/>
                    </a:lnT>
                    <a:lnB w="12700">
                      <a:solidFill>
                        <a:prstClr val="black"/>
                      </a:solidFill>
                      <a:round/>
                    </a:lnB>
                    <a:noFill/>
                  </a:tcPr>
                </a:tc>
              </a:tr>
            </a:tbl>
          </a:graphicData>
        </a:graphic>
      </p:graphicFrame>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12289" name="圆角矩形 3" title="">
            <a:hlinkClick r:id="rId2" action="ppaction://hlinksldjump?num=2"/>
          </p:cNvPr>
          <p:cNvSpPr/>
          <p:nvPr/>
        </p:nvSpPr>
        <p:spPr>
          <a:xfrm>
            <a:off x="5229225"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a:t>
            </a:r>
            <a:endParaRPr lang="zh-CN" altLang="en-US" sz="1600">
              <a:solidFill>
                <a:srgbClr val="7F7F7F"/>
              </a:solidFill>
              <a:latin typeface="Arial"/>
              <a:ea typeface="微软雅黑" pitchFamily="34" charset="-122"/>
            </a:endParaRPr>
          </a:p>
        </p:txBody>
      </p:sp>
      <p:sp>
        <p:nvSpPr>
          <p:cNvPr id="12290" name="圆角矩形 4" title="">
            <a:hlinkClick r:id="rId3" action="ppaction://hlinksldjump?num=4"/>
          </p:cNvPr>
          <p:cNvSpPr/>
          <p:nvPr/>
        </p:nvSpPr>
        <p:spPr>
          <a:xfrm>
            <a:off x="5622925" y="6392863"/>
            <a:ext cx="288925" cy="287338"/>
          </a:xfrm>
          <a:prstGeom prst="roundRect">
            <a:avLst>
              <a:gd name="adj" fmla="val 4908"/>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2</a:t>
            </a:r>
            <a:endParaRPr lang="zh-CN" altLang="en-US" sz="1600">
              <a:solidFill>
                <a:srgbClr val="7F7F7F"/>
              </a:solidFill>
              <a:latin typeface="Arial"/>
              <a:ea typeface="微软雅黑" pitchFamily="34" charset="-122"/>
            </a:endParaRPr>
          </a:p>
        </p:txBody>
      </p:sp>
      <p:sp>
        <p:nvSpPr>
          <p:cNvPr id="12291" name="圆角矩形 5" title="">
            <a:hlinkClick r:id="rId4" action="ppaction://hlinksldjump?num=5"/>
          </p:cNvPr>
          <p:cNvSpPr/>
          <p:nvPr/>
        </p:nvSpPr>
        <p:spPr>
          <a:xfrm>
            <a:off x="6018213" y="6392863"/>
            <a:ext cx="288925" cy="287338"/>
          </a:xfrm>
          <a:prstGeom prst="roundRect">
            <a:avLst/>
          </a:prstGeom>
          <a:solidFill>
            <a:srgbClr val="21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defTabSz="914400" fontAlgn="base" hangingPunct="0">
              <a:spcBef>
                <a:spcPct val="0"/>
              </a:spcBef>
              <a:spcAft>
                <a:spcPct val="0"/>
              </a:spcAft>
              <a:buClrTx/>
              <a:buFontTx/>
            </a:pPr>
            <a:r>
              <a:rPr lang="en-US" altLang="zh-CN" sz="1600" spc="0">
                <a:solidFill>
                  <a:schemeClr val="bg1"/>
                </a:solidFill>
                <a:latin typeface="Times New Roman" pitchFamily="18" charset="0"/>
              </a:rPr>
              <a:t>3</a:t>
            </a:r>
            <a:endParaRPr lang="zh-CN" altLang="en-US" sz="1600">
              <a:solidFill>
                <a:schemeClr val="bg1"/>
              </a:solidFill>
              <a:latin typeface="Times New Roman" pitchFamily="18" charset="0"/>
            </a:endParaRPr>
          </a:p>
        </p:txBody>
      </p:sp>
      <p:sp>
        <p:nvSpPr>
          <p:cNvPr id="12292" name="圆角矩形 6" title=""/>
          <p:cNvSpPr/>
          <p:nvPr/>
        </p:nvSpPr>
        <p:spPr>
          <a:xfrm>
            <a:off x="6413500"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4</a:t>
            </a:r>
            <a:endParaRPr lang="zh-CN" altLang="en-US" sz="1600">
              <a:solidFill>
                <a:srgbClr val="7F7F7F"/>
              </a:solidFill>
              <a:latin typeface="Arial"/>
              <a:ea typeface="微软雅黑" pitchFamily="34" charset="-122"/>
            </a:endParaRPr>
          </a:p>
        </p:txBody>
      </p:sp>
      <p:sp>
        <p:nvSpPr>
          <p:cNvPr id="12293" name="圆角矩形 7" title=""/>
          <p:cNvSpPr/>
          <p:nvPr/>
        </p:nvSpPr>
        <p:spPr>
          <a:xfrm>
            <a:off x="6808788"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5</a:t>
            </a:r>
            <a:endParaRPr lang="zh-CN" altLang="en-US" sz="1600">
              <a:solidFill>
                <a:srgbClr val="7F7F7F"/>
              </a:solidFill>
              <a:latin typeface="Arial"/>
              <a:ea typeface="微软雅黑" pitchFamily="34" charset="-122"/>
            </a:endParaRPr>
          </a:p>
        </p:txBody>
      </p:sp>
      <p:sp>
        <p:nvSpPr>
          <p:cNvPr id="12294" name="圆角矩形 9" title=""/>
          <p:cNvSpPr/>
          <p:nvPr/>
        </p:nvSpPr>
        <p:spPr>
          <a:xfrm>
            <a:off x="7212013" y="638651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6</a:t>
            </a:r>
            <a:endParaRPr lang="zh-CN" altLang="en-US" sz="1600">
              <a:solidFill>
                <a:srgbClr val="7F7F7F"/>
              </a:solidFill>
              <a:latin typeface="Arial"/>
              <a:ea typeface="微软雅黑" pitchFamily="34" charset="-122"/>
            </a:endParaRPr>
          </a:p>
        </p:txBody>
      </p:sp>
      <p:sp>
        <p:nvSpPr>
          <p:cNvPr id="12295" name="圆角矩形 11" title=""/>
          <p:cNvSpPr/>
          <p:nvPr/>
        </p:nvSpPr>
        <p:spPr>
          <a:xfrm>
            <a:off x="7620000" y="6383338"/>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7</a:t>
            </a:r>
            <a:endParaRPr lang="zh-CN" altLang="en-US" sz="1600">
              <a:solidFill>
                <a:srgbClr val="7F7F7F"/>
              </a:solidFill>
              <a:latin typeface="Arial"/>
              <a:ea typeface="微软雅黑" pitchFamily="34" charset="-122"/>
            </a:endParaRPr>
          </a:p>
        </p:txBody>
      </p:sp>
      <p:sp>
        <p:nvSpPr>
          <p:cNvPr id="12296" name="圆角矩形 12" title=""/>
          <p:cNvSpPr/>
          <p:nvPr/>
        </p:nvSpPr>
        <p:spPr>
          <a:xfrm>
            <a:off x="8023225" y="6376988"/>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8</a:t>
            </a:r>
            <a:endParaRPr lang="zh-CN" altLang="en-US" sz="1600">
              <a:solidFill>
                <a:srgbClr val="7F7F7F"/>
              </a:solidFill>
              <a:latin typeface="Arial"/>
              <a:ea typeface="微软雅黑" pitchFamily="34" charset="-122"/>
            </a:endParaRPr>
          </a:p>
        </p:txBody>
      </p:sp>
      <p:sp>
        <p:nvSpPr>
          <p:cNvPr id="12297" name="内容占位符 13" title=""/>
          <p:cNvSpPr>
            <a:spLocks noGrp="1"/>
          </p:cNvSpPr>
          <p:nvPr>
            <p:ph idx="1"/>
          </p:nvPr>
        </p:nvSpPr>
        <p:spPr>
          <a:xfrm>
            <a:off x="455613" y="885825"/>
            <a:ext cx="11277600" cy="4065588"/>
          </a:xfrm>
          <a:prstGeom prst="rect">
            <a:avLst/>
          </a:prstGeom>
        </p:spPr>
        <p:txBody>
          <a:bodyPr vert="horz" wrap="square" lIns="91440" tIns="45720" rIns="91440" bIns="45720" numCol="1" anchor="t" anchorCtr="0" compatLnSpc="1">
            <a:spAutoFit/>
          </a:bodyPr>
          <a:lstStyle>
            <a:lvl1pPr marL="342900" indent="-342900" algn="l" defTabSz="0" rtl="0" eaLnBrk="0" fontAlgn="base" hangingPunct="0">
              <a:lnSpc>
                <a:spcPct val="150000"/>
              </a:lnSpc>
              <a:spcBef>
                <a:spcPct val="20000"/>
              </a:spcBef>
              <a:spcAft>
                <a:spcPct val="0"/>
              </a:spcAft>
              <a:buClrTx/>
              <a:buSzTx/>
              <a:buFontTx/>
              <a:buChar char="•"/>
              <a:tabLst>
                <a:tab pos="4846320"/>
                <a:tab pos="4846638"/>
              </a:tabLst>
              <a:defRPr lang="zh-CN" altLang="en-US" sz="2800">
                <a:solidFill>
                  <a:schemeClr val="tx1"/>
                </a:solidFill>
                <a:latin typeface="+mn-lt"/>
                <a:ea typeface="方正中等线简体" pitchFamily="65" charset="-122"/>
                <a:cs typeface="+mn-cs"/>
              </a:defRPr>
            </a:lvl1pPr>
            <a:lvl2pPr marL="822325" indent="-28575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2pPr>
            <a:lvl3pPr marL="123063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3pPr>
            <a:lvl4pPr marL="16383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4pPr>
            <a:lvl5pPr marL="20574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5pPr>
            <a:lvl6pPr marL="2514600" indent="-228600" algn="l" rtl="0" fontAlgn="base">
              <a:spcBef>
                <a:spcPct val="20000"/>
              </a:spcBef>
              <a:spcAft>
                <a:spcPct val="0"/>
              </a:spcAft>
              <a:buChar char="»"/>
              <a:defRPr lang="zh-CN" altLang="en-US" sz="2800">
                <a:solidFill>
                  <a:schemeClr val="tx1"/>
                </a:solidFill>
                <a:latin typeface="+mj-lt"/>
                <a:ea typeface="+mn-ea"/>
              </a:defRPr>
            </a:lvl6pPr>
            <a:lvl7pPr marL="2971800" indent="-228600" algn="l" rtl="0" fontAlgn="base">
              <a:spcBef>
                <a:spcPct val="20000"/>
              </a:spcBef>
              <a:spcAft>
                <a:spcPct val="0"/>
              </a:spcAft>
              <a:buChar char="»"/>
              <a:defRPr lang="zh-CN" altLang="en-US" sz="2800">
                <a:solidFill>
                  <a:schemeClr val="tx1"/>
                </a:solidFill>
                <a:latin typeface="+mj-lt"/>
                <a:ea typeface="+mn-ea"/>
              </a:defRPr>
            </a:lvl7pPr>
            <a:lvl8pPr marL="3429000" indent="-228600" algn="l" rtl="0" fontAlgn="base">
              <a:spcBef>
                <a:spcPct val="20000"/>
              </a:spcBef>
              <a:spcAft>
                <a:spcPct val="0"/>
              </a:spcAft>
              <a:buChar char="»"/>
              <a:defRPr lang="zh-CN" altLang="en-US" sz="2800">
                <a:solidFill>
                  <a:schemeClr val="tx1"/>
                </a:solidFill>
                <a:latin typeface="+mj-lt"/>
                <a:ea typeface="+mn-ea"/>
              </a:defRPr>
            </a:lvl8pPr>
            <a:lvl9pPr marL="3886200" indent="-228600" algn="l" rtl="0" fontAlgn="base">
              <a:spcBef>
                <a:spcPct val="20000"/>
              </a:spcBef>
              <a:spcAft>
                <a:spcPct val="0"/>
              </a:spcAft>
              <a:buChar char="»"/>
              <a:defRPr lang="zh-CN" altLang="en-US" sz="2800">
                <a:solidFill>
                  <a:schemeClr val="tx1"/>
                </a:solidFill>
                <a:latin typeface="+mj-lt"/>
                <a:ea typeface="+mn-ea"/>
              </a:defRPr>
            </a:lvl9pPr>
          </a:lstStyle>
          <a:p>
            <a:pPr marL="0" lvl="0" indent="0" algn="just" defTabSz="914400" eaLnBrk="1" hangingPunct="0">
              <a:spcAft>
                <a:spcPct val="0"/>
              </a:spcAft>
              <a:buNone/>
              <a:tabLst>
                <a:tab pos="4846638"/>
              </a:tabLst>
            </a:pPr>
            <a:r>
              <a:rPr lang="en-US" altLang="zh-CN" sz="2800" u="none" spc="0" baseline="0">
                <a:ea typeface="方正中等线简体"/>
              </a:rPr>
              <a:t>(2)</a:t>
            </a:r>
            <a:r>
              <a:rPr lang="zh-CN" altLang="en-US" sz="2800" u="none" spc="0" baseline="0">
                <a:ea typeface="方正中等线简体"/>
              </a:rPr>
              <a:t>假如你是小江，请把日记续写完整。要求：紧扣题意，价值观正确，表达流畅，不少于</a:t>
            </a:r>
            <a:r>
              <a:rPr lang="en-US" altLang="zh-CN" sz="2800" u="none" spc="0" baseline="0">
                <a:ea typeface="方正中等线简体"/>
              </a:rPr>
              <a:t>60</a:t>
            </a:r>
            <a:r>
              <a:rPr lang="zh-CN" altLang="en-US" sz="2800" u="none" spc="0" baseline="0">
                <a:ea typeface="方正中等线简体"/>
              </a:rPr>
              <a:t>字。</a:t>
            </a:r>
            <a:endParaRPr lang="zh-CN" altLang="en-US" sz="1000" u="none" baseline="0">
              <a:latin typeface="宋体" pitchFamily="2" charset="-122"/>
            </a:endParaRPr>
          </a:p>
          <a:p>
            <a:pPr marL="0" lvl="0" indent="0" algn="just" defTabSz="914400" eaLnBrk="1" hangingPunct="0">
              <a:spcAft>
                <a:spcPct val="0"/>
              </a:spcAft>
              <a:buNone/>
              <a:tabLst>
                <a:tab pos="4846638"/>
              </a:tabLst>
            </a:pPr>
            <a:r>
              <a:rPr lang="zh-CN" altLang="en-US" sz="2800" u="none" spc="0" baseline="0">
                <a:solidFill>
                  <a:srgbClr val="FF0000"/>
                </a:solidFill>
                <a:ea typeface="黑体" pitchFamily="49" charset="-122"/>
              </a:rPr>
              <a:t>答案：</a:t>
            </a:r>
            <a:r>
              <a:rPr lang="zh-CN" altLang="en-US" sz="2800" u="none" spc="0" baseline="0">
                <a:solidFill>
                  <a:srgbClr val="FF0000"/>
                </a:solidFill>
                <a:ea typeface="方正中等线简体"/>
              </a:rPr>
              <a:t>我们现在的幸福生活来之不易。我们要倍加珍惜，努力学习，弘扬艰苦奋斗的传统美德，增强爱国情感，为实现中华民族伟大复兴的中国梦付出自己的努力。</a:t>
            </a:r>
            <a:endParaRPr lang="zh-CN" altLang="en-US" sz="1000" u="none" baseline="0">
              <a:latin typeface="宋体" pitchFamily="2" charset="-122"/>
            </a:endParaRPr>
          </a:p>
          <a:p>
            <a:pPr marL="0" lvl="0" indent="0" defTabSz="914400" eaLnBrk="1" hangingPunct="0">
              <a:buNone/>
              <a:tabLst>
                <a:tab pos="4846638"/>
              </a:tabLst>
            </a:pPr>
            <a:endParaRPr lang="zh-CN" altLang="en-US" u="none" baseline="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12297">
                                            <p:txEl>
                                              <p:pRg st="1" end="1"/>
                                            </p:txEl>
                                          </p:spTgt>
                                        </p:tgtEl>
                                        <p:attrNameLst>
                                          <p:attrName>style.visibility</p:attrName>
                                        </p:attrNameLst>
                                      </p:cBhvr>
                                      <p:to>
                                        <p:strVal val="visible"/>
                                      </p:to>
                                    </p:set>
                                    <p:animEffect transition="in" filter="blinds(horizontal)">
                                      <p:cBhvr>
                                        <p:cTn id="7" dur="500"/>
                                        <p:tgtEl>
                                          <p:spTgt spid="1229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13313" name="圆角矩形 3" title="">
            <a:hlinkClick r:id="rId2" action="ppaction://hlinksldjump?num=2"/>
          </p:cNvPr>
          <p:cNvSpPr/>
          <p:nvPr/>
        </p:nvSpPr>
        <p:spPr>
          <a:xfrm>
            <a:off x="5229225"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a:t>
            </a:r>
            <a:endParaRPr lang="zh-CN" altLang="en-US" sz="1600">
              <a:solidFill>
                <a:srgbClr val="7F7F7F"/>
              </a:solidFill>
              <a:latin typeface="Arial"/>
              <a:ea typeface="微软雅黑" pitchFamily="34" charset="-122"/>
            </a:endParaRPr>
          </a:p>
        </p:txBody>
      </p:sp>
      <p:sp>
        <p:nvSpPr>
          <p:cNvPr id="13314" name="圆角矩形 4" title="">
            <a:hlinkClick r:id="rId3" action="ppaction://hlinksldjump?num=4"/>
          </p:cNvPr>
          <p:cNvSpPr/>
          <p:nvPr/>
        </p:nvSpPr>
        <p:spPr>
          <a:xfrm>
            <a:off x="5622925" y="6392863"/>
            <a:ext cx="288925" cy="287338"/>
          </a:xfrm>
          <a:prstGeom prst="roundRect">
            <a:avLst>
              <a:gd name="adj" fmla="val 4908"/>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2</a:t>
            </a:r>
            <a:endParaRPr lang="zh-CN" altLang="en-US" sz="1600">
              <a:solidFill>
                <a:srgbClr val="7F7F7F"/>
              </a:solidFill>
              <a:latin typeface="Arial"/>
              <a:ea typeface="微软雅黑" pitchFamily="34" charset="-122"/>
            </a:endParaRPr>
          </a:p>
        </p:txBody>
      </p:sp>
      <p:sp>
        <p:nvSpPr>
          <p:cNvPr id="13315" name="圆角矩形 5" title="">
            <a:hlinkClick r:id="rId4" action="ppaction://hlinksldjump?num=5"/>
          </p:cNvPr>
          <p:cNvSpPr/>
          <p:nvPr/>
        </p:nvSpPr>
        <p:spPr>
          <a:xfrm>
            <a:off x="6018213"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3</a:t>
            </a:r>
            <a:endParaRPr lang="zh-CN" altLang="en-US" sz="1600">
              <a:solidFill>
                <a:srgbClr val="7F7F7F"/>
              </a:solidFill>
              <a:latin typeface="Arial"/>
              <a:ea typeface="微软雅黑" pitchFamily="34" charset="-122"/>
            </a:endParaRPr>
          </a:p>
        </p:txBody>
      </p:sp>
      <p:sp>
        <p:nvSpPr>
          <p:cNvPr id="13316" name="圆角矩形 6" title="">
            <a:hlinkClick r:id="rId5" action="ppaction://hlinksldjump?num=9"/>
          </p:cNvPr>
          <p:cNvSpPr/>
          <p:nvPr/>
        </p:nvSpPr>
        <p:spPr>
          <a:xfrm>
            <a:off x="6413500" y="6392863"/>
            <a:ext cx="287338" cy="287338"/>
          </a:xfrm>
          <a:prstGeom prst="roundRect">
            <a:avLst/>
          </a:prstGeom>
          <a:solidFill>
            <a:srgbClr val="21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defTabSz="914400" fontAlgn="base" hangingPunct="0">
              <a:spcBef>
                <a:spcPct val="0"/>
              </a:spcBef>
              <a:spcAft>
                <a:spcPct val="0"/>
              </a:spcAft>
              <a:buClrTx/>
              <a:buFontTx/>
            </a:pPr>
            <a:r>
              <a:rPr lang="en-US" altLang="zh-CN" sz="1600" spc="0">
                <a:solidFill>
                  <a:schemeClr val="bg1"/>
                </a:solidFill>
                <a:latin typeface="Times New Roman" pitchFamily="18" charset="0"/>
              </a:rPr>
              <a:t>4</a:t>
            </a:r>
            <a:endParaRPr lang="zh-CN" altLang="en-US" sz="1600">
              <a:solidFill>
                <a:schemeClr val="bg1"/>
              </a:solidFill>
              <a:latin typeface="Times New Roman" pitchFamily="18" charset="0"/>
            </a:endParaRPr>
          </a:p>
        </p:txBody>
      </p:sp>
      <p:sp>
        <p:nvSpPr>
          <p:cNvPr id="13317" name="圆角矩形 7" title=""/>
          <p:cNvSpPr/>
          <p:nvPr/>
        </p:nvSpPr>
        <p:spPr>
          <a:xfrm>
            <a:off x="6808788"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5</a:t>
            </a:r>
            <a:endParaRPr lang="zh-CN" altLang="en-US" sz="1600">
              <a:solidFill>
                <a:srgbClr val="7F7F7F"/>
              </a:solidFill>
              <a:latin typeface="Arial"/>
              <a:ea typeface="微软雅黑" pitchFamily="34" charset="-122"/>
            </a:endParaRPr>
          </a:p>
        </p:txBody>
      </p:sp>
      <p:sp>
        <p:nvSpPr>
          <p:cNvPr id="13318" name="圆角矩形 9" title=""/>
          <p:cNvSpPr/>
          <p:nvPr/>
        </p:nvSpPr>
        <p:spPr>
          <a:xfrm>
            <a:off x="7212013" y="638651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6</a:t>
            </a:r>
            <a:endParaRPr lang="zh-CN" altLang="en-US" sz="1600">
              <a:solidFill>
                <a:srgbClr val="7F7F7F"/>
              </a:solidFill>
              <a:latin typeface="Arial"/>
              <a:ea typeface="微软雅黑" pitchFamily="34" charset="-122"/>
            </a:endParaRPr>
          </a:p>
        </p:txBody>
      </p:sp>
      <p:sp>
        <p:nvSpPr>
          <p:cNvPr id="13319" name="圆角矩形 11" title=""/>
          <p:cNvSpPr/>
          <p:nvPr/>
        </p:nvSpPr>
        <p:spPr>
          <a:xfrm>
            <a:off x="7620000" y="6383338"/>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7</a:t>
            </a:r>
            <a:endParaRPr lang="zh-CN" altLang="en-US" sz="1600">
              <a:solidFill>
                <a:srgbClr val="7F7F7F"/>
              </a:solidFill>
              <a:latin typeface="Arial"/>
              <a:ea typeface="微软雅黑" pitchFamily="34" charset="-122"/>
            </a:endParaRPr>
          </a:p>
        </p:txBody>
      </p:sp>
      <p:sp>
        <p:nvSpPr>
          <p:cNvPr id="13320" name="圆角矩形 12" title=""/>
          <p:cNvSpPr/>
          <p:nvPr/>
        </p:nvSpPr>
        <p:spPr>
          <a:xfrm>
            <a:off x="8023225" y="6376988"/>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8</a:t>
            </a:r>
            <a:endParaRPr lang="zh-CN" altLang="en-US" sz="1600">
              <a:solidFill>
                <a:srgbClr val="7F7F7F"/>
              </a:solidFill>
              <a:latin typeface="Arial"/>
              <a:ea typeface="微软雅黑" pitchFamily="34" charset="-122"/>
            </a:endParaRPr>
          </a:p>
        </p:txBody>
      </p:sp>
      <p:sp>
        <p:nvSpPr>
          <p:cNvPr id="13321" name="内容占位符 13" title=""/>
          <p:cNvSpPr>
            <a:spLocks noGrp="1"/>
          </p:cNvSpPr>
          <p:nvPr>
            <p:ph idx="1"/>
          </p:nvPr>
        </p:nvSpPr>
        <p:spPr>
          <a:xfrm>
            <a:off x="455613" y="785813"/>
            <a:ext cx="11277600" cy="4068763"/>
          </a:xfrm>
          <a:prstGeom prst="rect">
            <a:avLst/>
          </a:prstGeom>
        </p:spPr>
        <p:txBody>
          <a:bodyPr vert="horz" wrap="square" lIns="91440" tIns="45720" rIns="91440" bIns="45720" numCol="1" anchor="t" anchorCtr="0" compatLnSpc="1">
            <a:spAutoFit/>
          </a:bodyPr>
          <a:lstStyle>
            <a:lvl1pPr marL="342900" indent="-342900" algn="l" defTabSz="0" rtl="0" eaLnBrk="0" fontAlgn="base" hangingPunct="0">
              <a:lnSpc>
                <a:spcPct val="150000"/>
              </a:lnSpc>
              <a:spcBef>
                <a:spcPct val="20000"/>
              </a:spcBef>
              <a:spcAft>
                <a:spcPct val="0"/>
              </a:spcAft>
              <a:buClrTx/>
              <a:buSzTx/>
              <a:buFontTx/>
              <a:buChar char="•"/>
              <a:tabLst>
                <a:tab pos="4846320"/>
                <a:tab pos="4846638"/>
              </a:tabLst>
              <a:defRPr lang="zh-CN" altLang="en-US" sz="2800">
                <a:solidFill>
                  <a:schemeClr val="tx1"/>
                </a:solidFill>
                <a:latin typeface="+mn-lt"/>
                <a:ea typeface="方正中等线简体" pitchFamily="65" charset="-122"/>
                <a:cs typeface="+mn-cs"/>
              </a:defRPr>
            </a:lvl1pPr>
            <a:lvl2pPr marL="822325" indent="-28575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2pPr>
            <a:lvl3pPr marL="123063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3pPr>
            <a:lvl4pPr marL="16383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4pPr>
            <a:lvl5pPr marL="20574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5pPr>
            <a:lvl6pPr marL="2514600" indent="-228600" algn="l" rtl="0" fontAlgn="base">
              <a:spcBef>
                <a:spcPct val="20000"/>
              </a:spcBef>
              <a:spcAft>
                <a:spcPct val="0"/>
              </a:spcAft>
              <a:buChar char="»"/>
              <a:defRPr lang="zh-CN" altLang="en-US" sz="2800">
                <a:solidFill>
                  <a:schemeClr val="tx1"/>
                </a:solidFill>
                <a:latin typeface="+mj-lt"/>
                <a:ea typeface="+mn-ea"/>
              </a:defRPr>
            </a:lvl6pPr>
            <a:lvl7pPr marL="2971800" indent="-228600" algn="l" rtl="0" fontAlgn="base">
              <a:spcBef>
                <a:spcPct val="20000"/>
              </a:spcBef>
              <a:spcAft>
                <a:spcPct val="0"/>
              </a:spcAft>
              <a:buChar char="»"/>
              <a:defRPr lang="zh-CN" altLang="en-US" sz="2800">
                <a:solidFill>
                  <a:schemeClr val="tx1"/>
                </a:solidFill>
                <a:latin typeface="+mj-lt"/>
                <a:ea typeface="+mn-ea"/>
              </a:defRPr>
            </a:lvl7pPr>
            <a:lvl8pPr marL="3429000" indent="-228600" algn="l" rtl="0" fontAlgn="base">
              <a:spcBef>
                <a:spcPct val="20000"/>
              </a:spcBef>
              <a:spcAft>
                <a:spcPct val="0"/>
              </a:spcAft>
              <a:buChar char="»"/>
              <a:defRPr lang="zh-CN" altLang="en-US" sz="2800">
                <a:solidFill>
                  <a:schemeClr val="tx1"/>
                </a:solidFill>
                <a:latin typeface="+mj-lt"/>
                <a:ea typeface="+mn-ea"/>
              </a:defRPr>
            </a:lvl8pPr>
            <a:lvl9pPr marL="3886200" indent="-228600" algn="l" rtl="0" fontAlgn="base">
              <a:spcBef>
                <a:spcPct val="20000"/>
              </a:spcBef>
              <a:spcAft>
                <a:spcPct val="0"/>
              </a:spcAft>
              <a:buChar char="»"/>
              <a:defRPr lang="zh-CN" altLang="en-US" sz="2800">
                <a:solidFill>
                  <a:schemeClr val="tx1"/>
                </a:solidFill>
                <a:latin typeface="+mj-lt"/>
                <a:ea typeface="+mn-ea"/>
              </a:defRPr>
            </a:lvl9pPr>
          </a:lstStyle>
          <a:p>
            <a:pPr marL="0" lvl="0" indent="0" algn="just" eaLnBrk="1" hangingPunct="0">
              <a:buNone/>
            </a:pPr>
            <a:r>
              <a:rPr lang="en-US" altLang="zh-CN" sz="2800" spc="0"/>
              <a:t>4</a:t>
            </a:r>
            <a:r>
              <a:rPr lang="zh-CN" altLang="en-US" sz="2800" spc="0"/>
              <a:t>．</a:t>
            </a:r>
            <a:r>
              <a:rPr lang="en-US" altLang="zh-CN" sz="2800" spc="0">
                <a:ea typeface="黑体" pitchFamily="49" charset="-122"/>
              </a:rPr>
              <a:t>(2021·</a:t>
            </a:r>
            <a:r>
              <a:rPr lang="zh-CN" altLang="en-US" sz="2800" spc="0">
                <a:ea typeface="黑体" pitchFamily="49" charset="-122"/>
              </a:rPr>
              <a:t>江西</a:t>
            </a:r>
            <a:r>
              <a:rPr lang="en-US" altLang="zh-CN" sz="2800" spc="0">
                <a:ea typeface="黑体" pitchFamily="49" charset="-122"/>
              </a:rPr>
              <a:t>)</a:t>
            </a:r>
            <a:r>
              <a:rPr lang="zh-CN" altLang="en-US" sz="2800" spc="0">
                <a:ea typeface="黑体" pitchFamily="49" charset="-122"/>
              </a:rPr>
              <a:t>见闻</a:t>
            </a:r>
            <a:r>
              <a:rPr lang="zh-CN" altLang="en-US" sz="2800" spc="0">
                <a:ea typeface="华文楷体" pitchFamily="2" charset="-122"/>
              </a:rPr>
              <a:t>：小江现场观看了皮影戏等非物质文化遗产表演，参与了民俗体验活动。幸福村求新求变，推进</a:t>
            </a:r>
            <a:r>
              <a:rPr lang="en-US" altLang="zh-CN" sz="2800" spc="0">
                <a:latin typeface="宋体" pitchFamily="2" charset="-122"/>
              </a:rPr>
              <a:t>“</a:t>
            </a:r>
            <a:r>
              <a:rPr lang="zh-CN" altLang="en-US" sz="2800" spc="0">
                <a:ea typeface="华文楷体" pitchFamily="2" charset="-122"/>
              </a:rPr>
              <a:t>文化＋旅游</a:t>
            </a:r>
            <a:r>
              <a:rPr lang="en-US" altLang="zh-CN" sz="2800" spc="0">
                <a:latin typeface="宋体" pitchFamily="2" charset="-122"/>
              </a:rPr>
              <a:t>”</a:t>
            </a:r>
            <a:r>
              <a:rPr lang="zh-CN" altLang="en-US" sz="2800" spc="0">
                <a:ea typeface="华文楷体" pitchFamily="2" charset="-122"/>
              </a:rPr>
              <a:t>模式，让传统文化更有活力。</a:t>
            </a:r>
            <a:endParaRPr lang="zh-CN" altLang="en-US" sz="1000">
              <a:latin typeface="宋体" pitchFamily="2" charset="-122"/>
            </a:endParaRPr>
          </a:p>
          <a:p>
            <a:pPr marL="0" lvl="0" indent="0" algn="just" eaLnBrk="1" hangingPunct="0">
              <a:buNone/>
            </a:pPr>
            <a:r>
              <a:rPr lang="zh-CN" altLang="en-US" sz="2800" spc="0"/>
              <a:t>小江的见闻让你明白了什么道理？</a:t>
            </a:r>
            <a:endParaRPr lang="zh-CN" altLang="en-US" sz="1000">
              <a:latin typeface="宋体" pitchFamily="2" charset="-122"/>
            </a:endParaRPr>
          </a:p>
          <a:p>
            <a:pPr marL="0" lvl="0" indent="0" algn="just" eaLnBrk="1" hangingPunct="0">
              <a:buNone/>
            </a:pPr>
            <a:r>
              <a:rPr lang="zh-CN" altLang="en-US" sz="2800" spc="0">
                <a:solidFill>
                  <a:srgbClr val="FF0000"/>
                </a:solidFill>
                <a:ea typeface="黑体" pitchFamily="49" charset="-122"/>
              </a:rPr>
              <a:t>答案：</a:t>
            </a:r>
            <a:r>
              <a:rPr lang="en-US" altLang="zh-CN" sz="2800" spc="0">
                <a:solidFill>
                  <a:srgbClr val="FF0000"/>
                </a:solidFill>
                <a:latin typeface="宋体" pitchFamily="2" charset="-122"/>
              </a:rPr>
              <a:t>①</a:t>
            </a:r>
            <a:r>
              <a:rPr lang="zh-CN" altLang="en-US" sz="2800" spc="0">
                <a:solidFill>
                  <a:srgbClr val="FF0000"/>
                </a:solidFill>
              </a:rPr>
              <a:t>我们要推动中华优秀传统文化创造性转化、创新性发展。</a:t>
            </a:r>
            <a:r>
              <a:rPr lang="en-US" altLang="zh-CN" sz="2800" spc="0">
                <a:solidFill>
                  <a:srgbClr val="FF0000"/>
                </a:solidFill>
                <a:latin typeface="宋体" pitchFamily="2" charset="-122"/>
              </a:rPr>
              <a:t>②</a:t>
            </a:r>
            <a:r>
              <a:rPr lang="zh-CN" altLang="en-US" sz="2800" spc="0">
                <a:solidFill>
                  <a:srgbClr val="FF0000"/>
                </a:solidFill>
              </a:rPr>
              <a:t>中华文化源远流长、博大精深。</a:t>
            </a:r>
            <a:endParaRPr lang="zh-CN" altLang="en-US" sz="1000">
              <a:latin typeface="宋体" pitchFamily="2" charset="-122"/>
              <a:ea typeface="Courier New" panose="02070309020205020404" pitchFamily="49"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13321">
                                            <p:txEl>
                                              <p:pRg st="2" end="2"/>
                                            </p:txEl>
                                          </p:spTgt>
                                        </p:tgtEl>
                                        <p:attrNameLst>
                                          <p:attrName>style.visibility</p:attrName>
                                        </p:attrNameLst>
                                      </p:cBhvr>
                                      <p:to>
                                        <p:strVal val="visible"/>
                                      </p:to>
                                    </p:set>
                                    <p:animEffect transition="in" filter="blinds(horizontal)">
                                      <p:cBhvr>
                                        <p:cTn id="7" dur="500"/>
                                        <p:tgtEl>
                                          <p:spTgt spid="1332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14337" name="圆角矩形 2" title="">
            <a:hlinkClick r:id="rId2" action="ppaction://hlinksldjump?num=2"/>
          </p:cNvPr>
          <p:cNvSpPr/>
          <p:nvPr/>
        </p:nvSpPr>
        <p:spPr>
          <a:xfrm>
            <a:off x="5229225"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a:t>
            </a:r>
            <a:endParaRPr lang="zh-CN" altLang="en-US" sz="1600">
              <a:solidFill>
                <a:srgbClr val="7F7F7F"/>
              </a:solidFill>
              <a:latin typeface="Arial"/>
              <a:ea typeface="微软雅黑" pitchFamily="34" charset="-122"/>
            </a:endParaRPr>
          </a:p>
        </p:txBody>
      </p:sp>
      <p:sp>
        <p:nvSpPr>
          <p:cNvPr id="14338" name="圆角矩形 3" title="">
            <a:hlinkClick r:id="rId3" action="ppaction://hlinksldjump?num=4"/>
          </p:cNvPr>
          <p:cNvSpPr/>
          <p:nvPr/>
        </p:nvSpPr>
        <p:spPr>
          <a:xfrm>
            <a:off x="5622925" y="6392863"/>
            <a:ext cx="288925" cy="287338"/>
          </a:xfrm>
          <a:prstGeom prst="roundRect">
            <a:avLst>
              <a:gd name="adj" fmla="val 4908"/>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2</a:t>
            </a:r>
            <a:endParaRPr lang="zh-CN" altLang="en-US" sz="1600">
              <a:solidFill>
                <a:srgbClr val="7F7F7F"/>
              </a:solidFill>
              <a:latin typeface="Arial"/>
              <a:ea typeface="微软雅黑" pitchFamily="34" charset="-122"/>
            </a:endParaRPr>
          </a:p>
        </p:txBody>
      </p:sp>
      <p:sp>
        <p:nvSpPr>
          <p:cNvPr id="14339" name="圆角矩形 4" title="">
            <a:hlinkClick r:id="rId4" action="ppaction://hlinksldjump?num=5"/>
          </p:cNvPr>
          <p:cNvSpPr/>
          <p:nvPr/>
        </p:nvSpPr>
        <p:spPr>
          <a:xfrm>
            <a:off x="6018213"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3</a:t>
            </a:r>
            <a:endParaRPr lang="zh-CN" altLang="en-US" sz="1600">
              <a:solidFill>
                <a:srgbClr val="7F7F7F"/>
              </a:solidFill>
              <a:latin typeface="Arial"/>
              <a:ea typeface="微软雅黑" pitchFamily="34" charset="-122"/>
            </a:endParaRPr>
          </a:p>
        </p:txBody>
      </p:sp>
      <p:sp>
        <p:nvSpPr>
          <p:cNvPr id="14340" name="圆角矩形 5" title="">
            <a:hlinkClick r:id="rId5" action="ppaction://hlinksldjump?num=9"/>
          </p:cNvPr>
          <p:cNvSpPr/>
          <p:nvPr/>
        </p:nvSpPr>
        <p:spPr>
          <a:xfrm>
            <a:off x="6413500"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4</a:t>
            </a:r>
            <a:endParaRPr lang="zh-CN" altLang="en-US" sz="1600">
              <a:solidFill>
                <a:srgbClr val="7F7F7F"/>
              </a:solidFill>
              <a:latin typeface="Arial"/>
              <a:ea typeface="微软雅黑" pitchFamily="34" charset="-122"/>
            </a:endParaRPr>
          </a:p>
        </p:txBody>
      </p:sp>
      <p:sp>
        <p:nvSpPr>
          <p:cNvPr id="14341" name="圆角矩形 6" title="">
            <a:hlinkClick r:id="rId6" action="ppaction://hlinksldjump?num=10"/>
          </p:cNvPr>
          <p:cNvSpPr/>
          <p:nvPr/>
        </p:nvSpPr>
        <p:spPr>
          <a:xfrm>
            <a:off x="6808788" y="6392863"/>
            <a:ext cx="287338" cy="287338"/>
          </a:xfrm>
          <a:prstGeom prst="roundRect">
            <a:avLst/>
          </a:prstGeom>
          <a:solidFill>
            <a:srgbClr val="21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defTabSz="914400" fontAlgn="base" hangingPunct="0">
              <a:spcBef>
                <a:spcPct val="0"/>
              </a:spcBef>
              <a:spcAft>
                <a:spcPct val="0"/>
              </a:spcAft>
              <a:buClrTx/>
              <a:buFontTx/>
            </a:pPr>
            <a:r>
              <a:rPr lang="en-US" altLang="zh-CN" sz="1600" spc="0">
                <a:solidFill>
                  <a:schemeClr val="bg1"/>
                </a:solidFill>
                <a:latin typeface="Times New Roman" pitchFamily="18" charset="0"/>
              </a:rPr>
              <a:t>5</a:t>
            </a:r>
            <a:endParaRPr lang="zh-CN" altLang="en-US" sz="1600">
              <a:solidFill>
                <a:schemeClr val="bg1"/>
              </a:solidFill>
              <a:latin typeface="Times New Roman" pitchFamily="18" charset="0"/>
            </a:endParaRPr>
          </a:p>
        </p:txBody>
      </p:sp>
      <p:sp>
        <p:nvSpPr>
          <p:cNvPr id="14342" name="圆角矩形 8" title=""/>
          <p:cNvSpPr/>
          <p:nvPr/>
        </p:nvSpPr>
        <p:spPr>
          <a:xfrm>
            <a:off x="7212013" y="638651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6</a:t>
            </a:r>
            <a:endParaRPr lang="zh-CN" altLang="en-US" sz="1600">
              <a:solidFill>
                <a:srgbClr val="7F7F7F"/>
              </a:solidFill>
              <a:latin typeface="Arial"/>
              <a:ea typeface="微软雅黑" pitchFamily="34" charset="-122"/>
            </a:endParaRPr>
          </a:p>
        </p:txBody>
      </p:sp>
      <p:sp>
        <p:nvSpPr>
          <p:cNvPr id="14343" name="圆角矩形 12" title=""/>
          <p:cNvSpPr/>
          <p:nvPr/>
        </p:nvSpPr>
        <p:spPr>
          <a:xfrm>
            <a:off x="7620000" y="6383338"/>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7</a:t>
            </a:r>
            <a:endParaRPr lang="zh-CN" altLang="en-US" sz="1600">
              <a:solidFill>
                <a:srgbClr val="7F7F7F"/>
              </a:solidFill>
              <a:latin typeface="Arial"/>
              <a:ea typeface="微软雅黑" pitchFamily="34" charset="-122"/>
            </a:endParaRPr>
          </a:p>
        </p:txBody>
      </p:sp>
      <p:sp>
        <p:nvSpPr>
          <p:cNvPr id="14344" name="圆角矩形 13" title=""/>
          <p:cNvSpPr/>
          <p:nvPr/>
        </p:nvSpPr>
        <p:spPr>
          <a:xfrm>
            <a:off x="8023225" y="6376988"/>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8</a:t>
            </a:r>
            <a:endParaRPr lang="zh-CN" altLang="en-US" sz="1600">
              <a:solidFill>
                <a:srgbClr val="7F7F7F"/>
              </a:solidFill>
              <a:latin typeface="Arial"/>
              <a:ea typeface="微软雅黑" pitchFamily="34" charset="-122"/>
            </a:endParaRPr>
          </a:p>
        </p:txBody>
      </p:sp>
      <p:sp>
        <p:nvSpPr>
          <p:cNvPr id="14345" name="内容占位符 14" title=""/>
          <p:cNvSpPr>
            <a:spLocks noGrp="1"/>
          </p:cNvSpPr>
          <p:nvPr>
            <p:ph idx="1"/>
          </p:nvPr>
        </p:nvSpPr>
        <p:spPr>
          <a:xfrm>
            <a:off x="455613" y="357188"/>
            <a:ext cx="11277600" cy="5365750"/>
          </a:xfrm>
          <a:prstGeom prst="rect">
            <a:avLst/>
          </a:prstGeom>
        </p:spPr>
        <p:txBody>
          <a:bodyPr vert="horz" wrap="square" lIns="91440" tIns="45720" rIns="91440" bIns="45720" numCol="1" anchor="t" anchorCtr="0" compatLnSpc="1">
            <a:spAutoFit/>
          </a:bodyPr>
          <a:lstStyle>
            <a:lvl1pPr marL="342900" indent="-342900" algn="l" defTabSz="0" rtl="0" eaLnBrk="0" fontAlgn="base" hangingPunct="0">
              <a:lnSpc>
                <a:spcPct val="150000"/>
              </a:lnSpc>
              <a:spcBef>
                <a:spcPct val="20000"/>
              </a:spcBef>
              <a:spcAft>
                <a:spcPct val="0"/>
              </a:spcAft>
              <a:buClrTx/>
              <a:buSzTx/>
              <a:buFontTx/>
              <a:buChar char="•"/>
              <a:tabLst>
                <a:tab pos="4846320"/>
                <a:tab pos="4846638"/>
              </a:tabLst>
              <a:defRPr lang="zh-CN" altLang="en-US" sz="2800">
                <a:solidFill>
                  <a:schemeClr val="tx1"/>
                </a:solidFill>
                <a:latin typeface="+mn-lt"/>
                <a:ea typeface="方正中等线简体" pitchFamily="65" charset="-122"/>
                <a:cs typeface="+mn-cs"/>
              </a:defRPr>
            </a:lvl1pPr>
            <a:lvl2pPr marL="822325" indent="-28575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2pPr>
            <a:lvl3pPr marL="123063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3pPr>
            <a:lvl4pPr marL="16383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4pPr>
            <a:lvl5pPr marL="20574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5pPr>
            <a:lvl6pPr marL="2514600" indent="-228600" algn="l" rtl="0" fontAlgn="base">
              <a:spcBef>
                <a:spcPct val="20000"/>
              </a:spcBef>
              <a:spcAft>
                <a:spcPct val="0"/>
              </a:spcAft>
              <a:buChar char="»"/>
              <a:defRPr lang="zh-CN" altLang="en-US" sz="2800">
                <a:solidFill>
                  <a:schemeClr val="tx1"/>
                </a:solidFill>
                <a:latin typeface="+mj-lt"/>
                <a:ea typeface="+mn-ea"/>
              </a:defRPr>
            </a:lvl6pPr>
            <a:lvl7pPr marL="2971800" indent="-228600" algn="l" rtl="0" fontAlgn="base">
              <a:spcBef>
                <a:spcPct val="20000"/>
              </a:spcBef>
              <a:spcAft>
                <a:spcPct val="0"/>
              </a:spcAft>
              <a:buChar char="»"/>
              <a:defRPr lang="zh-CN" altLang="en-US" sz="2800">
                <a:solidFill>
                  <a:schemeClr val="tx1"/>
                </a:solidFill>
                <a:latin typeface="+mj-lt"/>
                <a:ea typeface="+mn-ea"/>
              </a:defRPr>
            </a:lvl7pPr>
            <a:lvl8pPr marL="3429000" indent="-228600" algn="l" rtl="0" fontAlgn="base">
              <a:spcBef>
                <a:spcPct val="20000"/>
              </a:spcBef>
              <a:spcAft>
                <a:spcPct val="0"/>
              </a:spcAft>
              <a:buChar char="»"/>
              <a:defRPr lang="zh-CN" altLang="en-US" sz="2800">
                <a:solidFill>
                  <a:schemeClr val="tx1"/>
                </a:solidFill>
                <a:latin typeface="+mj-lt"/>
                <a:ea typeface="+mn-ea"/>
              </a:defRPr>
            </a:lvl8pPr>
            <a:lvl9pPr marL="3886200" indent="-228600" algn="l" rtl="0" fontAlgn="base">
              <a:spcBef>
                <a:spcPct val="20000"/>
              </a:spcBef>
              <a:spcAft>
                <a:spcPct val="0"/>
              </a:spcAft>
              <a:buChar char="»"/>
              <a:defRPr lang="zh-CN" altLang="en-US" sz="2800">
                <a:solidFill>
                  <a:schemeClr val="tx1"/>
                </a:solidFill>
                <a:latin typeface="+mj-lt"/>
                <a:ea typeface="+mn-ea"/>
              </a:defRPr>
            </a:lvl9pPr>
          </a:lstStyle>
          <a:p>
            <a:pPr marL="0" lvl="0" indent="0" algn="just" defTabSz="914400" eaLnBrk="1" hangingPunct="0">
              <a:spcAft>
                <a:spcPct val="0"/>
              </a:spcAft>
              <a:buNone/>
              <a:tabLst>
                <a:tab pos="4846638"/>
              </a:tabLst>
            </a:pPr>
            <a:r>
              <a:rPr lang="en-US" altLang="zh-CN" sz="2800" u="none" spc="0" baseline="0">
                <a:ea typeface="方正中等线简体"/>
              </a:rPr>
              <a:t>5</a:t>
            </a:r>
            <a:r>
              <a:rPr lang="zh-CN" altLang="en-US" sz="2800" u="none" spc="0" baseline="0">
                <a:ea typeface="方正中等线简体"/>
              </a:rPr>
              <a:t>．</a:t>
            </a:r>
            <a:r>
              <a:rPr lang="en-US" altLang="zh-CN" sz="2800" u="none" spc="0" baseline="0">
                <a:ea typeface="黑体" pitchFamily="49" charset="-122"/>
              </a:rPr>
              <a:t>(2021·</a:t>
            </a:r>
            <a:r>
              <a:rPr lang="zh-CN" altLang="en-US" sz="2800" u="none" spc="0" baseline="0">
                <a:ea typeface="黑体" pitchFamily="49" charset="-122"/>
              </a:rPr>
              <a:t>江西</a:t>
            </a:r>
            <a:r>
              <a:rPr lang="en-US" altLang="zh-CN" sz="2800" u="none" spc="0" baseline="0">
                <a:ea typeface="黑体" pitchFamily="49" charset="-122"/>
              </a:rPr>
              <a:t>)</a:t>
            </a:r>
            <a:r>
              <a:rPr lang="zh-CN" altLang="en-US" sz="2800" u="none" spc="0" baseline="0">
                <a:ea typeface="方正中等线简体"/>
              </a:rPr>
              <a:t>为庆祝中国共产党成立</a:t>
            </a:r>
            <a:r>
              <a:rPr lang="en-US" altLang="zh-CN" sz="2800" u="none" spc="0" baseline="0">
                <a:ea typeface="方正中等线简体"/>
              </a:rPr>
              <a:t>100</a:t>
            </a:r>
            <a:r>
              <a:rPr lang="zh-CN" altLang="en-US" sz="2800" u="none" spc="0" baseline="0">
                <a:ea typeface="方正中等线简体"/>
              </a:rPr>
              <a:t>周年，江西各地中小学开展了形式多样的党史学习教育，在青少年心里种下爱党爱国的种子。</a:t>
            </a:r>
            <a:endParaRPr lang="zh-CN" altLang="en-US" sz="1000" u="none" baseline="0">
              <a:latin typeface="宋体" pitchFamily="2" charset="-122"/>
            </a:endParaRPr>
          </a:p>
          <a:p>
            <a:pPr marL="0" lvl="0" indent="0" algn="just" defTabSz="914400" eaLnBrk="1" hangingPunct="0">
              <a:spcAft>
                <a:spcPct val="0"/>
              </a:spcAft>
              <a:buNone/>
              <a:tabLst>
                <a:tab pos="4846638"/>
              </a:tabLst>
            </a:pPr>
            <a:r>
              <a:rPr lang="en-US" altLang="zh-CN" sz="2800" u="none" spc="0" baseline="0">
                <a:ea typeface="黑体" pitchFamily="49" charset="-122"/>
              </a:rPr>
              <a:t>【</a:t>
            </a:r>
            <a:r>
              <a:rPr lang="zh-CN" altLang="en-US" sz="2800" u="none" spc="0" baseline="0">
                <a:ea typeface="黑体" pitchFamily="49" charset="-122"/>
              </a:rPr>
              <a:t>扬革命精神</a:t>
            </a:r>
            <a:r>
              <a:rPr lang="en-US" altLang="zh-CN" sz="2800" u="none" spc="0" baseline="0">
                <a:ea typeface="黑体" pitchFamily="49" charset="-122"/>
              </a:rPr>
              <a:t>】</a:t>
            </a:r>
            <a:r>
              <a:rPr lang="zh-CN" altLang="en-US" sz="2800" u="none" spc="0" baseline="0">
                <a:ea typeface="方正中等线简体"/>
              </a:rPr>
              <a:t>　在红色故事分享活动中，小江讲述了</a:t>
            </a:r>
            <a:r>
              <a:rPr lang="en-US" altLang="zh-CN" sz="2800" u="none" spc="0" baseline="0">
                <a:ea typeface="方正中等线简体"/>
              </a:rPr>
              <a:t>《</a:t>
            </a:r>
            <a:r>
              <a:rPr lang="zh-CN" altLang="en-US" sz="2800" u="none" spc="0" baseline="0">
                <a:ea typeface="方正中等线简体"/>
              </a:rPr>
              <a:t>一根灯芯</a:t>
            </a:r>
            <a:r>
              <a:rPr lang="en-US" altLang="zh-CN" sz="2800" u="none" spc="0" baseline="0">
                <a:ea typeface="方正中等线简体"/>
              </a:rPr>
              <a:t>》</a:t>
            </a:r>
            <a:r>
              <a:rPr lang="zh-CN" altLang="en-US" sz="2800" u="none" spc="0" baseline="0">
                <a:ea typeface="方正中等线简体"/>
              </a:rPr>
              <a:t>的故事。</a:t>
            </a:r>
            <a:endParaRPr lang="zh-CN" altLang="en-US" sz="1000" u="none" baseline="0">
              <a:latin typeface="宋体" pitchFamily="2" charset="-122"/>
            </a:endParaRPr>
          </a:p>
          <a:p>
            <a:pPr marL="0" lvl="0" indent="0" algn="just" defTabSz="914400" eaLnBrk="1" hangingPunct="0">
              <a:spcAft>
                <a:spcPct val="0"/>
              </a:spcAft>
              <a:buNone/>
              <a:tabLst>
                <a:tab pos="4846638"/>
              </a:tabLst>
            </a:pPr>
            <a:r>
              <a:rPr lang="zh-CN" altLang="en-US" sz="2800" u="none" spc="0" baseline="0">
                <a:ea typeface="黑体" pitchFamily="49" charset="-122"/>
              </a:rPr>
              <a:t>故事梗概</a:t>
            </a:r>
            <a:r>
              <a:rPr lang="zh-CN" altLang="en-US" sz="2800" u="none" spc="0" baseline="0">
                <a:ea typeface="华文楷体"/>
              </a:rPr>
              <a:t>　在井冈山斗争艰苦的日子里，毛泽东住在茨坪旧居，他办公用的是一盏油灯。按照规定，他本可点三根灯芯，但他一直用一根灯芯办公、看书、写文章。就是在这样微弱的灯光下，毛泽东写下了</a:t>
            </a:r>
            <a:r>
              <a:rPr lang="en-US" altLang="zh-CN" sz="2800" u="none" spc="0" baseline="0">
                <a:ea typeface="华文楷体"/>
              </a:rPr>
              <a:t>《</a:t>
            </a:r>
            <a:r>
              <a:rPr lang="zh-CN" altLang="en-US" sz="2800" u="none" spc="0" baseline="0">
                <a:ea typeface="华文楷体"/>
              </a:rPr>
              <a:t>井冈山的斗争</a:t>
            </a:r>
            <a:r>
              <a:rPr lang="en-US" altLang="zh-CN" sz="2800" u="none" spc="0" baseline="0">
                <a:ea typeface="华文楷体"/>
              </a:rPr>
              <a:t>》</a:t>
            </a:r>
            <a:r>
              <a:rPr lang="zh-CN" altLang="en-US" sz="2800" u="none" spc="0" baseline="0">
                <a:ea typeface="华文楷体"/>
              </a:rPr>
              <a:t>等光辉著作。</a:t>
            </a:r>
            <a:endParaRPr lang="zh-CN" altLang="en-US" sz="1000" u="none" baseline="0">
              <a:latin typeface="宋体" pitchFamily="2" charset="-122"/>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15361" name="圆角矩形 2" title="">
            <a:hlinkClick r:id="rId2" action="ppaction://hlinksldjump?num=2"/>
          </p:cNvPr>
          <p:cNvSpPr/>
          <p:nvPr/>
        </p:nvSpPr>
        <p:spPr>
          <a:xfrm>
            <a:off x="5229225"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a:t>
            </a:r>
            <a:endParaRPr lang="zh-CN" altLang="en-US" sz="1600">
              <a:solidFill>
                <a:srgbClr val="7F7F7F"/>
              </a:solidFill>
              <a:latin typeface="Arial"/>
              <a:ea typeface="微软雅黑" pitchFamily="34" charset="-122"/>
            </a:endParaRPr>
          </a:p>
        </p:txBody>
      </p:sp>
      <p:sp>
        <p:nvSpPr>
          <p:cNvPr id="15362" name="圆角矩形 3" title="">
            <a:hlinkClick r:id="rId3" action="ppaction://hlinksldjump?num=4"/>
          </p:cNvPr>
          <p:cNvSpPr/>
          <p:nvPr/>
        </p:nvSpPr>
        <p:spPr>
          <a:xfrm>
            <a:off x="5622925" y="6392863"/>
            <a:ext cx="288925" cy="287338"/>
          </a:xfrm>
          <a:prstGeom prst="roundRect">
            <a:avLst>
              <a:gd name="adj" fmla="val 4908"/>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2</a:t>
            </a:r>
            <a:endParaRPr lang="zh-CN" altLang="en-US" sz="1600">
              <a:solidFill>
                <a:srgbClr val="7F7F7F"/>
              </a:solidFill>
              <a:latin typeface="Arial"/>
              <a:ea typeface="微软雅黑" pitchFamily="34" charset="-122"/>
            </a:endParaRPr>
          </a:p>
        </p:txBody>
      </p:sp>
      <p:sp>
        <p:nvSpPr>
          <p:cNvPr id="15363" name="圆角矩形 4" title="">
            <a:hlinkClick r:id="rId4" action="ppaction://hlinksldjump?num=5"/>
          </p:cNvPr>
          <p:cNvSpPr/>
          <p:nvPr/>
        </p:nvSpPr>
        <p:spPr>
          <a:xfrm>
            <a:off x="6018213"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3</a:t>
            </a:r>
            <a:endParaRPr lang="zh-CN" altLang="en-US" sz="1600">
              <a:solidFill>
                <a:srgbClr val="7F7F7F"/>
              </a:solidFill>
              <a:latin typeface="Arial"/>
              <a:ea typeface="微软雅黑" pitchFamily="34" charset="-122"/>
            </a:endParaRPr>
          </a:p>
        </p:txBody>
      </p:sp>
      <p:sp>
        <p:nvSpPr>
          <p:cNvPr id="15364" name="圆角矩形 5" title="">
            <a:hlinkClick r:id="rId5" action="ppaction://hlinksldjump?num=9"/>
          </p:cNvPr>
          <p:cNvSpPr/>
          <p:nvPr/>
        </p:nvSpPr>
        <p:spPr>
          <a:xfrm>
            <a:off x="6413500"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4</a:t>
            </a:r>
            <a:endParaRPr lang="zh-CN" altLang="en-US" sz="1600">
              <a:solidFill>
                <a:srgbClr val="7F7F7F"/>
              </a:solidFill>
              <a:latin typeface="Arial"/>
              <a:ea typeface="微软雅黑" pitchFamily="34" charset="-122"/>
            </a:endParaRPr>
          </a:p>
        </p:txBody>
      </p:sp>
      <p:sp>
        <p:nvSpPr>
          <p:cNvPr id="15365" name="圆角矩形 6" title="">
            <a:hlinkClick r:id="rId6" action="ppaction://hlinksldjump?num=10"/>
          </p:cNvPr>
          <p:cNvSpPr/>
          <p:nvPr/>
        </p:nvSpPr>
        <p:spPr>
          <a:xfrm>
            <a:off x="6808788" y="6392863"/>
            <a:ext cx="287338" cy="287338"/>
          </a:xfrm>
          <a:prstGeom prst="roundRect">
            <a:avLst/>
          </a:prstGeom>
          <a:solidFill>
            <a:srgbClr val="21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defTabSz="914400" fontAlgn="base" hangingPunct="0">
              <a:spcBef>
                <a:spcPct val="0"/>
              </a:spcBef>
              <a:spcAft>
                <a:spcPct val="0"/>
              </a:spcAft>
              <a:buClrTx/>
              <a:buFontTx/>
            </a:pPr>
            <a:r>
              <a:rPr lang="en-US" altLang="zh-CN" sz="1600" spc="0">
                <a:solidFill>
                  <a:schemeClr val="bg1"/>
                </a:solidFill>
                <a:latin typeface="Times New Roman" pitchFamily="18" charset="0"/>
              </a:rPr>
              <a:t>5</a:t>
            </a:r>
            <a:endParaRPr lang="zh-CN" altLang="en-US" sz="1600">
              <a:solidFill>
                <a:schemeClr val="bg1"/>
              </a:solidFill>
              <a:latin typeface="Times New Roman" pitchFamily="18" charset="0"/>
            </a:endParaRPr>
          </a:p>
        </p:txBody>
      </p:sp>
      <p:sp>
        <p:nvSpPr>
          <p:cNvPr id="15366" name="圆角矩形 8" title=""/>
          <p:cNvSpPr/>
          <p:nvPr/>
        </p:nvSpPr>
        <p:spPr>
          <a:xfrm>
            <a:off x="7212013" y="638651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6</a:t>
            </a:r>
            <a:endParaRPr lang="zh-CN" altLang="en-US" sz="1600">
              <a:solidFill>
                <a:srgbClr val="7F7F7F"/>
              </a:solidFill>
              <a:latin typeface="Arial"/>
              <a:ea typeface="微软雅黑" pitchFamily="34" charset="-122"/>
            </a:endParaRPr>
          </a:p>
        </p:txBody>
      </p:sp>
      <p:sp>
        <p:nvSpPr>
          <p:cNvPr id="15367" name="圆角矩形 12" title=""/>
          <p:cNvSpPr/>
          <p:nvPr/>
        </p:nvSpPr>
        <p:spPr>
          <a:xfrm>
            <a:off x="7620000" y="6383338"/>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7</a:t>
            </a:r>
            <a:endParaRPr lang="zh-CN" altLang="en-US" sz="1600">
              <a:solidFill>
                <a:srgbClr val="7F7F7F"/>
              </a:solidFill>
              <a:latin typeface="Arial"/>
              <a:ea typeface="微软雅黑" pitchFamily="34" charset="-122"/>
            </a:endParaRPr>
          </a:p>
        </p:txBody>
      </p:sp>
      <p:sp>
        <p:nvSpPr>
          <p:cNvPr id="15368" name="圆角矩形 13" title=""/>
          <p:cNvSpPr/>
          <p:nvPr/>
        </p:nvSpPr>
        <p:spPr>
          <a:xfrm>
            <a:off x="8023225" y="6376988"/>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8</a:t>
            </a:r>
            <a:endParaRPr lang="zh-CN" altLang="en-US" sz="1600">
              <a:solidFill>
                <a:srgbClr val="7F7F7F"/>
              </a:solidFill>
              <a:latin typeface="Arial"/>
              <a:ea typeface="微软雅黑" pitchFamily="34" charset="-122"/>
            </a:endParaRPr>
          </a:p>
        </p:txBody>
      </p:sp>
      <p:sp>
        <p:nvSpPr>
          <p:cNvPr id="15369" name="内容占位符 14" title=""/>
          <p:cNvSpPr>
            <a:spLocks noGrp="1"/>
          </p:cNvSpPr>
          <p:nvPr>
            <p:ph idx="1"/>
          </p:nvPr>
        </p:nvSpPr>
        <p:spPr>
          <a:xfrm>
            <a:off x="455613" y="492125"/>
            <a:ext cx="11277600" cy="5595938"/>
          </a:xfrm>
          <a:prstGeom prst="rect">
            <a:avLst/>
          </a:prstGeom>
        </p:spPr>
        <p:txBody>
          <a:bodyPr vert="horz" wrap="square" lIns="91440" tIns="45720" rIns="91440" bIns="45720" numCol="1" anchor="t" anchorCtr="0" compatLnSpc="1">
            <a:spAutoFit/>
          </a:bodyPr>
          <a:lstStyle>
            <a:lvl1pPr marL="342900" indent="-342900" algn="l" defTabSz="0" rtl="0" eaLnBrk="0" fontAlgn="base" hangingPunct="0">
              <a:lnSpc>
                <a:spcPct val="150000"/>
              </a:lnSpc>
              <a:spcBef>
                <a:spcPct val="20000"/>
              </a:spcBef>
              <a:spcAft>
                <a:spcPct val="0"/>
              </a:spcAft>
              <a:buClrTx/>
              <a:buSzTx/>
              <a:buFontTx/>
              <a:buChar char="•"/>
              <a:tabLst>
                <a:tab pos="4846320"/>
                <a:tab pos="4846638"/>
              </a:tabLst>
              <a:defRPr lang="zh-CN" altLang="en-US" sz="2800">
                <a:solidFill>
                  <a:schemeClr val="tx1"/>
                </a:solidFill>
                <a:latin typeface="+mn-lt"/>
                <a:ea typeface="方正中等线简体" pitchFamily="65" charset="-122"/>
                <a:cs typeface="+mn-cs"/>
              </a:defRPr>
            </a:lvl1pPr>
            <a:lvl2pPr marL="822325" indent="-28575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2pPr>
            <a:lvl3pPr marL="123063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3pPr>
            <a:lvl4pPr marL="16383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4pPr>
            <a:lvl5pPr marL="20574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5pPr>
            <a:lvl6pPr marL="2514600" indent="-228600" algn="l" rtl="0" fontAlgn="base">
              <a:spcBef>
                <a:spcPct val="20000"/>
              </a:spcBef>
              <a:spcAft>
                <a:spcPct val="0"/>
              </a:spcAft>
              <a:buChar char="»"/>
              <a:defRPr lang="zh-CN" altLang="en-US" sz="2800">
                <a:solidFill>
                  <a:schemeClr val="tx1"/>
                </a:solidFill>
                <a:latin typeface="+mj-lt"/>
                <a:ea typeface="+mn-ea"/>
              </a:defRPr>
            </a:lvl6pPr>
            <a:lvl7pPr marL="2971800" indent="-228600" algn="l" rtl="0" fontAlgn="base">
              <a:spcBef>
                <a:spcPct val="20000"/>
              </a:spcBef>
              <a:spcAft>
                <a:spcPct val="0"/>
              </a:spcAft>
              <a:buChar char="»"/>
              <a:defRPr lang="zh-CN" altLang="en-US" sz="2800">
                <a:solidFill>
                  <a:schemeClr val="tx1"/>
                </a:solidFill>
                <a:latin typeface="+mj-lt"/>
                <a:ea typeface="+mn-ea"/>
              </a:defRPr>
            </a:lvl7pPr>
            <a:lvl8pPr marL="3429000" indent="-228600" algn="l" rtl="0" fontAlgn="base">
              <a:spcBef>
                <a:spcPct val="20000"/>
              </a:spcBef>
              <a:spcAft>
                <a:spcPct val="0"/>
              </a:spcAft>
              <a:buChar char="»"/>
              <a:defRPr lang="zh-CN" altLang="en-US" sz="2800">
                <a:solidFill>
                  <a:schemeClr val="tx1"/>
                </a:solidFill>
                <a:latin typeface="+mj-lt"/>
                <a:ea typeface="+mn-ea"/>
              </a:defRPr>
            </a:lvl8pPr>
            <a:lvl9pPr marL="3886200" indent="-228600" algn="l" rtl="0" fontAlgn="base">
              <a:spcBef>
                <a:spcPct val="20000"/>
              </a:spcBef>
              <a:spcAft>
                <a:spcPct val="0"/>
              </a:spcAft>
              <a:buChar char="»"/>
              <a:defRPr lang="zh-CN" altLang="en-US" sz="2800">
                <a:solidFill>
                  <a:schemeClr val="tx1"/>
                </a:solidFill>
                <a:latin typeface="+mj-lt"/>
                <a:ea typeface="+mn-ea"/>
              </a:defRPr>
            </a:lvl9pPr>
          </a:lstStyle>
          <a:p>
            <a:pPr marL="0" lvl="0" indent="0" algn="just" eaLnBrk="1" hangingPunct="0">
              <a:buNone/>
            </a:pPr>
            <a:r>
              <a:rPr lang="zh-CN" altLang="en-US" sz="2800" spc="0"/>
              <a:t>听了这个故事，同学们纷纷表示要向毛泽东同志学习，并向全校师生发出倡议。请你完成倡议书内容。</a:t>
            </a:r>
            <a:endParaRPr lang="en-US" altLang="zh-CN"/>
          </a:p>
          <a:p>
            <a:pPr marL="0" lvl="0" indent="0" algn="just" eaLnBrk="1" hangingPunct="0">
              <a:buNone/>
            </a:pPr>
            <a:endParaRPr lang="en-US" altLang="zh-CN" sz="1000">
              <a:latin typeface="宋体" pitchFamily="2" charset="-122"/>
            </a:endParaRPr>
          </a:p>
          <a:p>
            <a:pPr marL="0" lvl="0" indent="0" algn="just" eaLnBrk="1" hangingPunct="0">
              <a:buNone/>
            </a:pPr>
            <a:endParaRPr lang="en-US" altLang="zh-CN" sz="1000">
              <a:latin typeface="宋体" pitchFamily="2" charset="-122"/>
            </a:endParaRPr>
          </a:p>
          <a:p>
            <a:pPr marL="0" lvl="0" indent="0" algn="just" eaLnBrk="1" hangingPunct="0">
              <a:buNone/>
            </a:pPr>
            <a:endParaRPr lang="en-US" altLang="zh-CN" sz="1000">
              <a:latin typeface="宋体" pitchFamily="2" charset="-122"/>
            </a:endParaRPr>
          </a:p>
          <a:p>
            <a:pPr marL="0" lvl="0" indent="0" algn="just" eaLnBrk="1" hangingPunct="0">
              <a:buNone/>
            </a:pPr>
            <a:endParaRPr lang="en-US" altLang="zh-CN" sz="1000">
              <a:latin typeface="宋体" pitchFamily="2" charset="-122"/>
            </a:endParaRPr>
          </a:p>
          <a:p>
            <a:pPr marL="0" lvl="0" indent="0" algn="just" eaLnBrk="1" hangingPunct="0">
              <a:buNone/>
            </a:pPr>
            <a:endParaRPr lang="en-US" altLang="zh-CN" sz="1000">
              <a:latin typeface="宋体" pitchFamily="2" charset="-122"/>
            </a:endParaRPr>
          </a:p>
          <a:p>
            <a:pPr marL="0" lvl="0" indent="0" algn="just" eaLnBrk="1" hangingPunct="0">
              <a:buNone/>
            </a:pPr>
            <a:endParaRPr lang="en-US" altLang="zh-CN" sz="1000">
              <a:latin typeface="宋体" pitchFamily="2" charset="-122"/>
            </a:endParaRPr>
          </a:p>
          <a:p>
            <a:pPr marL="0" lvl="0" indent="0" algn="just" eaLnBrk="1" hangingPunct="0">
              <a:buNone/>
            </a:pPr>
            <a:endParaRPr lang="en-US" altLang="zh-CN" sz="1000">
              <a:latin typeface="宋体" pitchFamily="2" charset="-122"/>
            </a:endParaRPr>
          </a:p>
          <a:p>
            <a:pPr marL="0" lvl="0" indent="0" algn="just" eaLnBrk="1" hangingPunct="0">
              <a:buNone/>
            </a:pPr>
            <a:endParaRPr lang="en-US" altLang="zh-CN" sz="1000">
              <a:latin typeface="宋体" pitchFamily="2" charset="-122"/>
            </a:endParaRPr>
          </a:p>
          <a:p>
            <a:pPr marL="0" lvl="0" indent="0" algn="just" eaLnBrk="1" hangingPunct="0">
              <a:buNone/>
            </a:pPr>
            <a:endParaRPr lang="en-US" altLang="zh-CN" sz="1000">
              <a:latin typeface="宋体" pitchFamily="2" charset="-122"/>
            </a:endParaRPr>
          </a:p>
          <a:p>
            <a:pPr marL="0" lvl="0" indent="0" algn="just" eaLnBrk="1" hangingPunct="0">
              <a:buNone/>
            </a:pPr>
            <a:endParaRPr lang="zh-CN" altLang="en-US" sz="1000">
              <a:latin typeface="宋体" pitchFamily="2" charset="-122"/>
            </a:endParaRPr>
          </a:p>
          <a:p>
            <a:pPr marL="0" lvl="0" indent="0" algn="just" eaLnBrk="1" hangingPunct="0">
              <a:buNone/>
            </a:pPr>
            <a:r>
              <a:rPr lang="zh-CN" altLang="en-US" sz="2800" spc="0">
                <a:solidFill>
                  <a:srgbClr val="FF0000"/>
                </a:solidFill>
                <a:ea typeface="黑体" pitchFamily="49" charset="-122"/>
              </a:rPr>
              <a:t>答案：</a:t>
            </a:r>
            <a:r>
              <a:rPr lang="en-US" altLang="zh-CN" sz="2800" spc="0">
                <a:solidFill>
                  <a:srgbClr val="FF0000"/>
                </a:solidFill>
                <a:latin typeface="宋体" pitchFamily="2" charset="-122"/>
              </a:rPr>
              <a:t>①</a:t>
            </a:r>
            <a:r>
              <a:rPr lang="zh-CN" altLang="en-US" sz="2800" spc="0">
                <a:solidFill>
                  <a:srgbClr val="FF0000"/>
                </a:solidFill>
              </a:rPr>
              <a:t>艰苦奋斗　</a:t>
            </a:r>
            <a:r>
              <a:rPr lang="en-US" altLang="zh-CN" sz="2800" spc="0">
                <a:solidFill>
                  <a:srgbClr val="FF0000"/>
                </a:solidFill>
                <a:latin typeface="宋体" pitchFamily="2" charset="-122"/>
              </a:rPr>
              <a:t>②</a:t>
            </a:r>
            <a:r>
              <a:rPr lang="zh-CN" altLang="en-US" sz="2800" spc="0">
                <a:solidFill>
                  <a:srgbClr val="FF0000"/>
                </a:solidFill>
              </a:rPr>
              <a:t>示例：节约粮食，减少浪费，适量点餐，践行</a:t>
            </a:r>
            <a:endParaRPr lang="en-US" altLang="zh-CN">
              <a:solidFill>
                <a:srgbClr val="FF0000"/>
              </a:solidFill>
            </a:endParaRPr>
          </a:p>
          <a:p>
            <a:pPr marL="0" lvl="0" indent="0" algn="just" eaLnBrk="1" hangingPunct="0">
              <a:buNone/>
            </a:pPr>
            <a:r>
              <a:rPr lang="en-US" altLang="zh-CN" sz="2800" spc="0">
                <a:solidFill>
                  <a:srgbClr val="FF0000"/>
                </a:solidFill>
                <a:latin typeface="宋体" pitchFamily="2" charset="-122"/>
              </a:rPr>
              <a:t>“</a:t>
            </a:r>
            <a:r>
              <a:rPr lang="zh-CN" altLang="en-US" sz="2800" spc="0">
                <a:solidFill>
                  <a:srgbClr val="FF0000"/>
                </a:solidFill>
              </a:rPr>
              <a:t>光盘行动</a:t>
            </a:r>
            <a:r>
              <a:rPr lang="en-US" altLang="zh-CN" sz="2800" spc="0">
                <a:solidFill>
                  <a:srgbClr val="FF0000"/>
                </a:solidFill>
                <a:latin typeface="宋体" pitchFamily="2" charset="-122"/>
              </a:rPr>
              <a:t>”</a:t>
            </a:r>
            <a:r>
              <a:rPr lang="zh-CN" altLang="en-US" sz="2800" spc="0">
                <a:solidFill>
                  <a:srgbClr val="FF0000"/>
                </a:solidFill>
              </a:rPr>
              <a:t>；生活朴素不攀比，学习刻苦不畏难。</a:t>
            </a:r>
            <a:endParaRPr lang="zh-CN" altLang="en-US" sz="1000">
              <a:latin typeface="宋体" pitchFamily="2" charset="-122"/>
              <a:ea typeface="Courier New" panose="02070309020205020404" pitchFamily="49" charset="0"/>
            </a:endParaRPr>
          </a:p>
        </p:txBody>
      </p:sp>
      <p:graphicFrame>
        <p:nvGraphicFramePr>
          <p:cNvPr id="15370" name="表格 11" title=""/>
          <p:cNvGraphicFramePr>
            <a:graphicFrameLocks noGrp="1"/>
          </p:cNvGraphicFramePr>
          <p:nvPr/>
        </p:nvGraphicFramePr>
        <p:xfrm>
          <a:off x="593725" y="1992312"/>
          <a:ext cx="10931525" cy="2560638"/>
        </p:xfrm>
        <a:graphic>
          <a:graphicData uri="http://schemas.openxmlformats.org/drawingml/2006/table">
            <a:tbl>
              <a:tblPr/>
              <a:tblGrid>
                <a:gridCol w="10931525"/>
              </a:tblGrid>
              <a:tr h="2560638">
                <a:tc>
                  <a:txBody>
                    <a:bodyPr vert="horz" wrap="square" lIns="52877" tIns="0" rIns="52877" bIns="0" anchor="t"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a:lnSpc>
                          <a:spcPct val="150000"/>
                        </a:lnSpc>
                        <a:buClrTx/>
                        <a:buFontTx/>
                      </a:pPr>
                      <a:r>
                        <a:rPr lang="zh-CN" altLang="zh-CN" sz="2800" u="sng">
                          <a:latin typeface="Times New Roman" pitchFamily="18" charset="0"/>
                          <a:ea typeface="方正中等线简体" pitchFamily="65" charset="-122"/>
                        </a:rPr>
                        <a:t>倡议书</a:t>
                      </a:r>
                      <a:endParaRPr lang="zh-CN" altLang="zh-CN" sz="2800">
                        <a:latin typeface="宋体" pitchFamily="2" charset="-122"/>
                        <a:ea typeface="方正中等线简体" pitchFamily="65" charset="-122"/>
                      </a:endParaRPr>
                    </a:p>
                    <a:p>
                      <a:pPr marL="0" lvl="0" indent="0" algn="just" defTabSz="914400">
                        <a:lnSpc>
                          <a:spcPct val="150000"/>
                        </a:lnSpc>
                        <a:buClrTx/>
                        <a:buFontTx/>
                      </a:pPr>
                      <a:r>
                        <a:rPr lang="zh-CN" altLang="zh-CN" sz="2800">
                          <a:latin typeface="Times New Roman" pitchFamily="18" charset="0"/>
                          <a:ea typeface="方正中等线简体" pitchFamily="65" charset="-122"/>
                        </a:rPr>
                        <a:t>向毛泽东同志学习，发扬《一根灯芯》诠释的</a:t>
                      </a:r>
                      <a:r>
                        <a:rPr lang="en-US" altLang="zh-CN" sz="2800" u="sng">
                          <a:latin typeface="Times New Roman" pitchFamily="18" charset="0"/>
                          <a:ea typeface="方正中等线简体" pitchFamily="65" charset="-122"/>
                        </a:rPr>
                        <a:t>        </a:t>
                      </a:r>
                      <a:r>
                        <a:rPr lang="en-US" altLang="zh-CN" sz="2800" u="sng">
                          <a:latin typeface="宋体" pitchFamily="2" charset="-122"/>
                          <a:ea typeface="方正中等线简体" pitchFamily="65" charset="-122"/>
                        </a:rPr>
                        <a:t>①</a:t>
                      </a:r>
                      <a:r>
                        <a:rPr lang="en-US" altLang="zh-CN" sz="2800" u="sng">
                          <a:latin typeface="Times New Roman" pitchFamily="18" charset="0"/>
                          <a:ea typeface="方正中等线简体" pitchFamily="65" charset="-122"/>
                        </a:rPr>
                        <a:t>        </a:t>
                      </a:r>
                      <a:r>
                        <a:rPr lang="zh-CN" altLang="zh-CN" sz="2800">
                          <a:latin typeface="Times New Roman" pitchFamily="18" charset="0"/>
                          <a:ea typeface="方正中等线简体" pitchFamily="65" charset="-122"/>
                        </a:rPr>
                        <a:t>革命精神，我们向全校师生发出如下倡议：</a:t>
                      </a:r>
                      <a:r>
                        <a:rPr lang="en-US" altLang="zh-CN" sz="2800" u="sng">
                          <a:latin typeface="Times New Roman" pitchFamily="18" charset="0"/>
                          <a:ea typeface="方正中等线简体" pitchFamily="65" charset="-122"/>
                        </a:rPr>
                        <a:t>        </a:t>
                      </a:r>
                      <a:r>
                        <a:rPr lang="en-US" altLang="zh-CN" sz="2800" u="sng">
                          <a:latin typeface="宋体" pitchFamily="2" charset="-122"/>
                          <a:ea typeface="方正中等线简体" pitchFamily="65" charset="-122"/>
                        </a:rPr>
                        <a:t>②</a:t>
                      </a:r>
                      <a:r>
                        <a:rPr lang="en-US" altLang="zh-CN" sz="2800" u="sng">
                          <a:latin typeface="Times New Roman" pitchFamily="18" charset="0"/>
                          <a:ea typeface="方正中等线简体" pitchFamily="65" charset="-122"/>
                        </a:rPr>
                        <a:t>        </a:t>
                      </a:r>
                      <a:endParaRPr lang="zh-CN" altLang="zh-CN" sz="2800">
                        <a:latin typeface="宋体" pitchFamily="2" charset="-122"/>
                      </a:endParaRPr>
                    </a:p>
                    <a:p>
                      <a:pPr marL="0" lvl="0" indent="0" algn="just" defTabSz="914400">
                        <a:lnSpc>
                          <a:spcPct val="150000"/>
                        </a:lnSpc>
                        <a:buClrTx/>
                        <a:buFontTx/>
                      </a:pPr>
                      <a:r>
                        <a:rPr lang="en-US" altLang="zh-CN" sz="2800">
                          <a:latin typeface="宋体" pitchFamily="2" charset="-122"/>
                          <a:ea typeface="方正中等线简体" pitchFamily="65" charset="-122"/>
                        </a:rPr>
                        <a:t>……</a:t>
                      </a:r>
                      <a:endParaRPr lang="zh-CN" altLang="zh-CN" sz="2800">
                        <a:latin typeface="宋体" pitchFamily="2" charset="-122"/>
                      </a:endParaRPr>
                    </a:p>
                  </a:txBody>
                  <a:tcPr marL="52877" marR="52877" marT="0" marB="0">
                    <a:lnL w="12700">
                      <a:solidFill>
                        <a:prstClr val="black"/>
                      </a:solidFill>
                      <a:round/>
                    </a:lnL>
                    <a:lnR w="12700">
                      <a:solidFill>
                        <a:prstClr val="black"/>
                      </a:solidFill>
                      <a:round/>
                    </a:lnR>
                    <a:lnT w="12700">
                      <a:solidFill>
                        <a:prstClr val="black"/>
                      </a:solidFill>
                      <a:round/>
                    </a:lnT>
                    <a:lnB w="12700">
                      <a:solidFill>
                        <a:prstClr val="black"/>
                      </a:solidFill>
                      <a:round/>
                    </a:lnB>
                    <a:no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15369">
                                            <p:txEl>
                                              <p:pRg st="11" end="11"/>
                                            </p:txEl>
                                          </p:spTgt>
                                        </p:tgtEl>
                                        <p:attrNameLst>
                                          <p:attrName>style.visibility</p:attrName>
                                        </p:attrNameLst>
                                      </p:cBhvr>
                                      <p:to>
                                        <p:strVal val="visible"/>
                                      </p:to>
                                    </p:set>
                                    <p:animEffect transition="in" filter="blinds(horizontal)">
                                      <p:cBhvr>
                                        <p:cTn id="7" dur="500"/>
                                        <p:tgtEl>
                                          <p:spTgt spid="15369">
                                            <p:txEl>
                                              <p:pRg st="11" end="11"/>
                                            </p:txEl>
                                          </p:spTgt>
                                        </p:tgtEl>
                                      </p:cBhvr>
                                    </p:animEffect>
                                  </p:childTnLst>
                                </p:cTn>
                              </p:par>
                              <p:par>
                                <p:cTn id="8" presetID="3" presetClass="entr" presetSubtype="10" dur="500" fill="hold" nodeType="withEffect">
                                  <p:stCondLst>
                                    <p:cond delay="0"/>
                                  </p:stCondLst>
                                  <p:childTnLst>
                                    <p:set>
                                      <p:cBhvr>
                                        <p:cTn id="9" dur="1" fill="hold">
                                          <p:stCondLst>
                                            <p:cond delay="0"/>
                                          </p:stCondLst>
                                        </p:cTn>
                                        <p:tgtEl>
                                          <p:spTgt spid="15369">
                                            <p:txEl>
                                              <p:pRg st="12" end="12"/>
                                            </p:txEl>
                                          </p:spTgt>
                                        </p:tgtEl>
                                        <p:attrNameLst>
                                          <p:attrName>style.visibility</p:attrName>
                                        </p:attrNameLst>
                                      </p:cBhvr>
                                      <p:to>
                                        <p:strVal val="visible"/>
                                      </p:to>
                                    </p:set>
                                    <p:animEffect transition="in" filter="blinds(horizontal)">
                                      <p:cBhvr>
                                        <p:cTn id="10" dur="500"/>
                                        <p:tgtEl>
                                          <p:spTgt spid="15369">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16385" name="圆角矩形 2" title="">
            <a:hlinkClick r:id="rId2" action="ppaction://hlinksldjump?num=2"/>
          </p:cNvPr>
          <p:cNvSpPr/>
          <p:nvPr/>
        </p:nvSpPr>
        <p:spPr>
          <a:xfrm>
            <a:off x="5229225"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a:t>
            </a:r>
            <a:endParaRPr lang="zh-CN" altLang="en-US" sz="1600">
              <a:solidFill>
                <a:srgbClr val="7F7F7F"/>
              </a:solidFill>
              <a:latin typeface="Arial"/>
              <a:ea typeface="微软雅黑" pitchFamily="34" charset="-122"/>
            </a:endParaRPr>
          </a:p>
        </p:txBody>
      </p:sp>
      <p:sp>
        <p:nvSpPr>
          <p:cNvPr id="16386" name="圆角矩形 3" title="">
            <a:hlinkClick r:id="rId3" action="ppaction://hlinksldjump?num=4"/>
          </p:cNvPr>
          <p:cNvSpPr/>
          <p:nvPr/>
        </p:nvSpPr>
        <p:spPr>
          <a:xfrm>
            <a:off x="5622925" y="6392863"/>
            <a:ext cx="288925" cy="287338"/>
          </a:xfrm>
          <a:prstGeom prst="roundRect">
            <a:avLst>
              <a:gd name="adj" fmla="val 4908"/>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2</a:t>
            </a:r>
            <a:endParaRPr lang="zh-CN" altLang="en-US" sz="1600">
              <a:solidFill>
                <a:srgbClr val="7F7F7F"/>
              </a:solidFill>
              <a:latin typeface="Arial"/>
              <a:ea typeface="微软雅黑" pitchFamily="34" charset="-122"/>
            </a:endParaRPr>
          </a:p>
        </p:txBody>
      </p:sp>
      <p:sp>
        <p:nvSpPr>
          <p:cNvPr id="16387" name="圆角矩形 4" title="">
            <a:hlinkClick r:id="rId4" action="ppaction://hlinksldjump?num=5"/>
          </p:cNvPr>
          <p:cNvSpPr/>
          <p:nvPr/>
        </p:nvSpPr>
        <p:spPr>
          <a:xfrm>
            <a:off x="6018213"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3</a:t>
            </a:r>
            <a:endParaRPr lang="zh-CN" altLang="en-US" sz="1600">
              <a:solidFill>
                <a:srgbClr val="7F7F7F"/>
              </a:solidFill>
              <a:latin typeface="Arial"/>
              <a:ea typeface="微软雅黑" pitchFamily="34" charset="-122"/>
            </a:endParaRPr>
          </a:p>
        </p:txBody>
      </p:sp>
      <p:sp>
        <p:nvSpPr>
          <p:cNvPr id="16388" name="圆角矩形 5" title="">
            <a:hlinkClick r:id="rId5" action="ppaction://hlinksldjump?num=9"/>
          </p:cNvPr>
          <p:cNvSpPr/>
          <p:nvPr/>
        </p:nvSpPr>
        <p:spPr>
          <a:xfrm>
            <a:off x="6413500"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4</a:t>
            </a:r>
            <a:endParaRPr lang="zh-CN" altLang="en-US" sz="1600">
              <a:solidFill>
                <a:srgbClr val="7F7F7F"/>
              </a:solidFill>
              <a:latin typeface="Arial"/>
              <a:ea typeface="微软雅黑" pitchFamily="34" charset="-122"/>
            </a:endParaRPr>
          </a:p>
        </p:txBody>
      </p:sp>
      <p:sp>
        <p:nvSpPr>
          <p:cNvPr id="16389" name="圆角矩形 6" title="">
            <a:hlinkClick r:id="rId6" action="ppaction://hlinksldjump?num=10"/>
          </p:cNvPr>
          <p:cNvSpPr/>
          <p:nvPr/>
        </p:nvSpPr>
        <p:spPr>
          <a:xfrm>
            <a:off x="6808788"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5</a:t>
            </a:r>
            <a:endParaRPr lang="zh-CN" altLang="en-US" sz="1600">
              <a:solidFill>
                <a:srgbClr val="7F7F7F"/>
              </a:solidFill>
              <a:latin typeface="Arial"/>
              <a:ea typeface="微软雅黑" pitchFamily="34" charset="-122"/>
            </a:endParaRPr>
          </a:p>
        </p:txBody>
      </p:sp>
      <p:sp>
        <p:nvSpPr>
          <p:cNvPr id="16390" name="圆角矩形 8" title="">
            <a:hlinkClick r:id="rId7" action="ppaction://hlinksldjump?num=12"/>
          </p:cNvPr>
          <p:cNvSpPr/>
          <p:nvPr/>
        </p:nvSpPr>
        <p:spPr>
          <a:xfrm>
            <a:off x="7212013" y="6386513"/>
            <a:ext cx="287338" cy="287338"/>
          </a:xfrm>
          <a:prstGeom prst="roundRect">
            <a:avLst/>
          </a:prstGeom>
          <a:solidFill>
            <a:srgbClr val="21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defTabSz="914400" fontAlgn="base" hangingPunct="0">
              <a:spcBef>
                <a:spcPct val="0"/>
              </a:spcBef>
              <a:spcAft>
                <a:spcPct val="0"/>
              </a:spcAft>
              <a:buClrTx/>
              <a:buFontTx/>
            </a:pPr>
            <a:r>
              <a:rPr lang="en-US" altLang="zh-CN" sz="1600" spc="0">
                <a:solidFill>
                  <a:schemeClr val="bg1"/>
                </a:solidFill>
                <a:latin typeface="Times New Roman" pitchFamily="18" charset="0"/>
              </a:rPr>
              <a:t>6</a:t>
            </a:r>
            <a:endParaRPr lang="zh-CN" altLang="en-US" sz="1600">
              <a:solidFill>
                <a:schemeClr val="bg1"/>
              </a:solidFill>
              <a:latin typeface="Times New Roman" pitchFamily="18" charset="0"/>
            </a:endParaRPr>
          </a:p>
        </p:txBody>
      </p:sp>
      <p:sp>
        <p:nvSpPr>
          <p:cNvPr id="16391" name="内容占位符 9" title=""/>
          <p:cNvSpPr>
            <a:spLocks noGrp="1"/>
          </p:cNvSpPr>
          <p:nvPr>
            <p:ph idx="1"/>
          </p:nvPr>
        </p:nvSpPr>
        <p:spPr>
          <a:xfrm>
            <a:off x="455613" y="500063"/>
            <a:ext cx="11277600" cy="4071938"/>
          </a:xfrm>
          <a:prstGeom prst="rect">
            <a:avLst/>
          </a:prstGeom>
        </p:spPr>
        <p:txBody>
          <a:bodyPr vert="horz" wrap="square" lIns="91440" tIns="45720" rIns="91440" bIns="45720" numCol="1" anchor="t" anchorCtr="0" compatLnSpc="1">
            <a:spAutoFit/>
          </a:bodyPr>
          <a:lstStyle>
            <a:lvl1pPr marL="342900" indent="-342900" algn="l" defTabSz="0" rtl="0" eaLnBrk="0" fontAlgn="base" hangingPunct="0">
              <a:lnSpc>
                <a:spcPct val="150000"/>
              </a:lnSpc>
              <a:spcBef>
                <a:spcPct val="20000"/>
              </a:spcBef>
              <a:spcAft>
                <a:spcPct val="0"/>
              </a:spcAft>
              <a:buClrTx/>
              <a:buSzTx/>
              <a:buFontTx/>
              <a:buChar char="•"/>
              <a:tabLst>
                <a:tab pos="4846320"/>
                <a:tab pos="4846638"/>
              </a:tabLst>
              <a:defRPr lang="zh-CN" altLang="en-US" sz="2800">
                <a:solidFill>
                  <a:schemeClr val="tx1"/>
                </a:solidFill>
                <a:latin typeface="+mn-lt"/>
                <a:ea typeface="方正中等线简体" pitchFamily="65" charset="-122"/>
                <a:cs typeface="+mn-cs"/>
              </a:defRPr>
            </a:lvl1pPr>
            <a:lvl2pPr marL="822325" indent="-28575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2pPr>
            <a:lvl3pPr marL="123063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3pPr>
            <a:lvl4pPr marL="16383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4pPr>
            <a:lvl5pPr marL="20574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5pPr>
            <a:lvl6pPr marL="2514600" indent="-228600" algn="l" rtl="0" fontAlgn="base">
              <a:spcBef>
                <a:spcPct val="20000"/>
              </a:spcBef>
              <a:spcAft>
                <a:spcPct val="0"/>
              </a:spcAft>
              <a:buChar char="»"/>
              <a:defRPr lang="zh-CN" altLang="en-US" sz="2800">
                <a:solidFill>
                  <a:schemeClr val="tx1"/>
                </a:solidFill>
                <a:latin typeface="+mj-lt"/>
                <a:ea typeface="+mn-ea"/>
              </a:defRPr>
            </a:lvl6pPr>
            <a:lvl7pPr marL="2971800" indent="-228600" algn="l" rtl="0" fontAlgn="base">
              <a:spcBef>
                <a:spcPct val="20000"/>
              </a:spcBef>
              <a:spcAft>
                <a:spcPct val="0"/>
              </a:spcAft>
              <a:buChar char="»"/>
              <a:defRPr lang="zh-CN" altLang="en-US" sz="2800">
                <a:solidFill>
                  <a:schemeClr val="tx1"/>
                </a:solidFill>
                <a:latin typeface="+mj-lt"/>
                <a:ea typeface="+mn-ea"/>
              </a:defRPr>
            </a:lvl7pPr>
            <a:lvl8pPr marL="3429000" indent="-228600" algn="l" rtl="0" fontAlgn="base">
              <a:spcBef>
                <a:spcPct val="20000"/>
              </a:spcBef>
              <a:spcAft>
                <a:spcPct val="0"/>
              </a:spcAft>
              <a:buChar char="»"/>
              <a:defRPr lang="zh-CN" altLang="en-US" sz="2800">
                <a:solidFill>
                  <a:schemeClr val="tx1"/>
                </a:solidFill>
                <a:latin typeface="+mj-lt"/>
                <a:ea typeface="+mn-ea"/>
              </a:defRPr>
            </a:lvl8pPr>
            <a:lvl9pPr marL="3886200" indent="-228600" algn="l" rtl="0" fontAlgn="base">
              <a:spcBef>
                <a:spcPct val="20000"/>
              </a:spcBef>
              <a:spcAft>
                <a:spcPct val="0"/>
              </a:spcAft>
              <a:buChar char="»"/>
              <a:defRPr lang="zh-CN" altLang="en-US" sz="2800">
                <a:solidFill>
                  <a:schemeClr val="tx1"/>
                </a:solidFill>
                <a:latin typeface="+mj-lt"/>
                <a:ea typeface="+mn-ea"/>
              </a:defRPr>
            </a:lvl9pPr>
          </a:lstStyle>
          <a:p>
            <a:pPr marL="0" lvl="0" indent="0" algn="just" defTabSz="914400" eaLnBrk="1" hangingPunct="0">
              <a:spcAft>
                <a:spcPct val="0"/>
              </a:spcAft>
              <a:buNone/>
              <a:tabLst>
                <a:tab pos="4846638"/>
              </a:tabLst>
            </a:pPr>
            <a:r>
              <a:rPr lang="en-US" altLang="zh-CN" sz="2800" u="none" spc="0" baseline="0">
                <a:ea typeface="方正中等线简体"/>
              </a:rPr>
              <a:t>6</a:t>
            </a:r>
            <a:r>
              <a:rPr lang="zh-CN" altLang="en-US" sz="2800" u="none" spc="0" baseline="0">
                <a:ea typeface="方正中等线简体"/>
              </a:rPr>
              <a:t>．</a:t>
            </a:r>
            <a:r>
              <a:rPr lang="en-US" altLang="zh-CN" sz="2800" u="none" spc="0" baseline="0">
                <a:ea typeface="黑体" pitchFamily="49" charset="-122"/>
              </a:rPr>
              <a:t>(2018·</a:t>
            </a:r>
            <a:r>
              <a:rPr lang="zh-CN" altLang="en-US" sz="2800" u="none" spc="0" baseline="0">
                <a:ea typeface="黑体" pitchFamily="49" charset="-122"/>
              </a:rPr>
              <a:t>江西节选</a:t>
            </a:r>
            <a:r>
              <a:rPr lang="en-US" altLang="zh-CN" sz="2800" u="none" spc="0" baseline="0">
                <a:ea typeface="黑体" pitchFamily="49" charset="-122"/>
              </a:rPr>
              <a:t>)</a:t>
            </a:r>
            <a:endParaRPr lang="zh-CN" altLang="en-US" sz="1000" u="none" baseline="0">
              <a:latin typeface="宋体" pitchFamily="2" charset="-122"/>
            </a:endParaRPr>
          </a:p>
          <a:p>
            <a:pPr marL="0" lvl="0" indent="718185" algn="just" defTabSz="914400" eaLnBrk="1" hangingPunct="0">
              <a:spcAft>
                <a:spcPct val="0"/>
              </a:spcAft>
              <a:buNone/>
              <a:tabLst>
                <a:tab pos="4846638"/>
              </a:tabLst>
            </a:pPr>
            <a:r>
              <a:rPr lang="en-US" altLang="zh-CN" sz="2800" u="none" spc="0" baseline="0">
                <a:latin typeface="宋体" pitchFamily="2" charset="-122"/>
                <a:ea typeface="华文楷体"/>
              </a:rPr>
              <a:t>▲</a:t>
            </a:r>
            <a:r>
              <a:rPr lang="zh-CN" altLang="en-US" sz="2800" u="none" spc="0" baseline="0">
                <a:ea typeface="华文楷体"/>
              </a:rPr>
              <a:t>教育是民族振兴、社会进步的基石。教育事业涉及千家万户，教育改革历来是社会关注的热门话题。</a:t>
            </a:r>
            <a:endParaRPr lang="zh-CN" altLang="en-US" sz="1000" u="none" baseline="0">
              <a:latin typeface="宋体" pitchFamily="2" charset="-122"/>
            </a:endParaRPr>
          </a:p>
          <a:p>
            <a:pPr marL="0" lvl="0" indent="718185" algn="just" defTabSz="914400" eaLnBrk="1" hangingPunct="0">
              <a:spcAft>
                <a:spcPct val="0"/>
              </a:spcAft>
              <a:buNone/>
              <a:tabLst>
                <a:tab pos="4846638"/>
              </a:tabLst>
            </a:pPr>
            <a:r>
              <a:rPr lang="zh-CN" altLang="en-US" sz="2800" u="none" spc="0" baseline="0">
                <a:ea typeface="华文楷体"/>
              </a:rPr>
              <a:t>自</a:t>
            </a:r>
            <a:r>
              <a:rPr lang="en-US" altLang="zh-CN" sz="2800" u="none" spc="0" baseline="0">
                <a:ea typeface="华文楷体"/>
              </a:rPr>
              <a:t>2017</a:t>
            </a:r>
            <a:r>
              <a:rPr lang="zh-CN" altLang="en-US" sz="2800" u="none" spc="0" baseline="0">
                <a:ea typeface="华文楷体"/>
              </a:rPr>
              <a:t>年秋季学期开始，由教育部组织编写的义务教育教科书</a:t>
            </a:r>
            <a:r>
              <a:rPr lang="en-US" altLang="zh-CN" sz="2800" u="none" spc="0" baseline="0">
                <a:ea typeface="华文楷体"/>
              </a:rPr>
              <a:t>《</a:t>
            </a:r>
            <a:r>
              <a:rPr lang="zh-CN" altLang="en-US" sz="2800" u="none" spc="0" baseline="0">
                <a:ea typeface="华文楷体"/>
              </a:rPr>
              <a:t>道德与法治</a:t>
            </a:r>
            <a:r>
              <a:rPr lang="en-US" altLang="zh-CN" sz="2800" u="none" spc="0" baseline="0">
                <a:ea typeface="华文楷体"/>
              </a:rPr>
              <a:t>》</a:t>
            </a:r>
            <a:r>
              <a:rPr lang="zh-CN" altLang="en-US" sz="2800" u="none" spc="0" baseline="0">
                <a:ea typeface="华文楷体"/>
              </a:rPr>
              <a:t>在全国所有地区起始年级投入使用。新编</a:t>
            </a:r>
            <a:r>
              <a:rPr lang="en-US" altLang="zh-CN" sz="2800" u="none" spc="0" baseline="0">
                <a:ea typeface="华文楷体"/>
              </a:rPr>
              <a:t>《</a:t>
            </a:r>
            <a:r>
              <a:rPr lang="zh-CN" altLang="en-US" sz="2800" u="none" spc="0" baseline="0">
                <a:ea typeface="华文楷体"/>
              </a:rPr>
              <a:t>道德与法治</a:t>
            </a:r>
            <a:r>
              <a:rPr lang="en-US" altLang="zh-CN" sz="2800" u="none" spc="0" baseline="0">
                <a:ea typeface="华文楷体"/>
              </a:rPr>
              <a:t>》</a:t>
            </a:r>
            <a:r>
              <a:rPr lang="zh-CN" altLang="en-US" sz="2800" u="none" spc="0" baseline="0">
                <a:ea typeface="华文楷体"/>
              </a:rPr>
              <a:t>教材的一大亮点是大幅增加了传统文化教育的内容。</a:t>
            </a:r>
            <a:endParaRPr lang="zh-CN" altLang="zh-CN" sz="1000" u="none" baseline="0">
              <a:latin typeface="宋体" pitchFamily="2" charset="-122"/>
            </a:endParaRPr>
          </a:p>
        </p:txBody>
      </p:sp>
      <p:sp>
        <p:nvSpPr>
          <p:cNvPr id="16392" name="圆角矩形 11" title=""/>
          <p:cNvSpPr/>
          <p:nvPr/>
        </p:nvSpPr>
        <p:spPr>
          <a:xfrm>
            <a:off x="7620000" y="6383338"/>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7</a:t>
            </a:r>
            <a:endParaRPr lang="zh-CN" altLang="en-US" sz="1600">
              <a:solidFill>
                <a:srgbClr val="7F7F7F"/>
              </a:solidFill>
              <a:latin typeface="Arial"/>
              <a:ea typeface="微软雅黑" pitchFamily="34" charset="-122"/>
            </a:endParaRPr>
          </a:p>
        </p:txBody>
      </p:sp>
      <p:sp>
        <p:nvSpPr>
          <p:cNvPr id="16393" name="圆角矩形 12" title=""/>
          <p:cNvSpPr/>
          <p:nvPr/>
        </p:nvSpPr>
        <p:spPr>
          <a:xfrm>
            <a:off x="8023225" y="6376988"/>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8</a:t>
            </a:r>
            <a:endParaRPr lang="zh-CN" altLang="en-US" sz="1600">
              <a:solidFill>
                <a:srgbClr val="7F7F7F"/>
              </a:solidFill>
              <a:latin typeface="Arial"/>
              <a:ea typeface="微软雅黑" pitchFamily="34" charset="-122"/>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17409" name="圆角矩形 2" title="">
            <a:hlinkClick r:id="rId2" action="ppaction://hlinksldjump?num=2"/>
          </p:cNvPr>
          <p:cNvSpPr/>
          <p:nvPr/>
        </p:nvSpPr>
        <p:spPr>
          <a:xfrm>
            <a:off x="5229225"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a:t>
            </a:r>
            <a:endParaRPr lang="zh-CN" altLang="en-US" sz="1600">
              <a:solidFill>
                <a:srgbClr val="7F7F7F"/>
              </a:solidFill>
              <a:latin typeface="Arial"/>
              <a:ea typeface="微软雅黑" pitchFamily="34" charset="-122"/>
            </a:endParaRPr>
          </a:p>
        </p:txBody>
      </p:sp>
      <p:sp>
        <p:nvSpPr>
          <p:cNvPr id="17410" name="圆角矩形 3" title="">
            <a:hlinkClick r:id="rId3" action="ppaction://hlinksldjump?num=4"/>
          </p:cNvPr>
          <p:cNvSpPr/>
          <p:nvPr/>
        </p:nvSpPr>
        <p:spPr>
          <a:xfrm>
            <a:off x="5622925" y="6392863"/>
            <a:ext cx="288925" cy="287338"/>
          </a:xfrm>
          <a:prstGeom prst="roundRect">
            <a:avLst>
              <a:gd name="adj" fmla="val 4908"/>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2</a:t>
            </a:r>
            <a:endParaRPr lang="zh-CN" altLang="en-US" sz="1600">
              <a:solidFill>
                <a:srgbClr val="7F7F7F"/>
              </a:solidFill>
              <a:latin typeface="Arial"/>
              <a:ea typeface="微软雅黑" pitchFamily="34" charset="-122"/>
            </a:endParaRPr>
          </a:p>
        </p:txBody>
      </p:sp>
      <p:sp>
        <p:nvSpPr>
          <p:cNvPr id="17411" name="圆角矩形 4" title="">
            <a:hlinkClick r:id="rId4" action="ppaction://hlinksldjump?num=5"/>
          </p:cNvPr>
          <p:cNvSpPr/>
          <p:nvPr/>
        </p:nvSpPr>
        <p:spPr>
          <a:xfrm>
            <a:off x="6018213"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3</a:t>
            </a:r>
            <a:endParaRPr lang="zh-CN" altLang="en-US" sz="1600">
              <a:solidFill>
                <a:srgbClr val="7F7F7F"/>
              </a:solidFill>
              <a:latin typeface="Arial"/>
              <a:ea typeface="微软雅黑" pitchFamily="34" charset="-122"/>
            </a:endParaRPr>
          </a:p>
        </p:txBody>
      </p:sp>
      <p:sp>
        <p:nvSpPr>
          <p:cNvPr id="17412" name="圆角矩形 5" title="">
            <a:hlinkClick r:id="rId5" action="ppaction://hlinksldjump?num=9"/>
          </p:cNvPr>
          <p:cNvSpPr/>
          <p:nvPr/>
        </p:nvSpPr>
        <p:spPr>
          <a:xfrm>
            <a:off x="6413500"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4</a:t>
            </a:r>
            <a:endParaRPr lang="zh-CN" altLang="en-US" sz="1600">
              <a:solidFill>
                <a:srgbClr val="7F7F7F"/>
              </a:solidFill>
              <a:latin typeface="Arial"/>
              <a:ea typeface="微软雅黑" pitchFamily="34" charset="-122"/>
            </a:endParaRPr>
          </a:p>
        </p:txBody>
      </p:sp>
      <p:sp>
        <p:nvSpPr>
          <p:cNvPr id="17413" name="圆角矩形 6" title="">
            <a:hlinkClick r:id="rId6" action="ppaction://hlinksldjump?num=10"/>
          </p:cNvPr>
          <p:cNvSpPr/>
          <p:nvPr/>
        </p:nvSpPr>
        <p:spPr>
          <a:xfrm>
            <a:off x="6808788"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5</a:t>
            </a:r>
            <a:endParaRPr lang="zh-CN" altLang="en-US" sz="1600">
              <a:solidFill>
                <a:srgbClr val="7F7F7F"/>
              </a:solidFill>
              <a:latin typeface="Arial"/>
              <a:ea typeface="微软雅黑" pitchFamily="34" charset="-122"/>
            </a:endParaRPr>
          </a:p>
        </p:txBody>
      </p:sp>
      <p:sp>
        <p:nvSpPr>
          <p:cNvPr id="17414" name="圆角矩形 8" title="">
            <a:hlinkClick r:id="rId7" action="ppaction://hlinksldjump?num=12"/>
          </p:cNvPr>
          <p:cNvSpPr/>
          <p:nvPr/>
        </p:nvSpPr>
        <p:spPr>
          <a:xfrm>
            <a:off x="7212013" y="6386513"/>
            <a:ext cx="287338" cy="287338"/>
          </a:xfrm>
          <a:prstGeom prst="roundRect">
            <a:avLst/>
          </a:prstGeom>
          <a:solidFill>
            <a:srgbClr val="21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defTabSz="914400" fontAlgn="base" hangingPunct="0">
              <a:spcBef>
                <a:spcPct val="0"/>
              </a:spcBef>
              <a:spcAft>
                <a:spcPct val="0"/>
              </a:spcAft>
              <a:buClrTx/>
              <a:buFontTx/>
            </a:pPr>
            <a:r>
              <a:rPr lang="en-US" altLang="zh-CN" sz="1600" spc="0">
                <a:solidFill>
                  <a:schemeClr val="bg1"/>
                </a:solidFill>
                <a:latin typeface="Times New Roman" pitchFamily="18" charset="0"/>
              </a:rPr>
              <a:t>6</a:t>
            </a:r>
            <a:endParaRPr lang="zh-CN" altLang="en-US" sz="1600">
              <a:solidFill>
                <a:schemeClr val="bg1"/>
              </a:solidFill>
              <a:latin typeface="Times New Roman" pitchFamily="18" charset="0"/>
            </a:endParaRPr>
          </a:p>
        </p:txBody>
      </p:sp>
      <p:sp>
        <p:nvSpPr>
          <p:cNvPr id="17415" name="圆角矩形 15" title=""/>
          <p:cNvSpPr/>
          <p:nvPr/>
        </p:nvSpPr>
        <p:spPr>
          <a:xfrm>
            <a:off x="7620000" y="6383338"/>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7</a:t>
            </a:r>
            <a:endParaRPr lang="zh-CN" altLang="en-US" sz="1600">
              <a:solidFill>
                <a:srgbClr val="7F7F7F"/>
              </a:solidFill>
              <a:latin typeface="Arial"/>
              <a:ea typeface="微软雅黑" pitchFamily="34" charset="-122"/>
            </a:endParaRPr>
          </a:p>
        </p:txBody>
      </p:sp>
      <p:sp>
        <p:nvSpPr>
          <p:cNvPr id="17416" name="圆角矩形 16" title=""/>
          <p:cNvSpPr/>
          <p:nvPr/>
        </p:nvSpPr>
        <p:spPr>
          <a:xfrm>
            <a:off x="8023225" y="6376988"/>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8</a:t>
            </a:r>
            <a:endParaRPr lang="zh-CN" altLang="en-US" sz="1600">
              <a:solidFill>
                <a:srgbClr val="7F7F7F"/>
              </a:solidFill>
              <a:latin typeface="Arial"/>
              <a:ea typeface="微软雅黑" pitchFamily="34" charset="-122"/>
            </a:endParaRPr>
          </a:p>
        </p:txBody>
      </p:sp>
      <p:sp>
        <p:nvSpPr>
          <p:cNvPr id="17417" name="内容占位符 17" title=""/>
          <p:cNvSpPr>
            <a:spLocks noGrp="1"/>
          </p:cNvSpPr>
          <p:nvPr>
            <p:ph idx="1"/>
          </p:nvPr>
        </p:nvSpPr>
        <p:spPr>
          <a:xfrm>
            <a:off x="455613" y="885825"/>
            <a:ext cx="11277600" cy="3419475"/>
          </a:xfrm>
          <a:prstGeom prst="rect">
            <a:avLst/>
          </a:prstGeom>
        </p:spPr>
        <p:txBody>
          <a:bodyPr vert="horz" wrap="square" lIns="91440" tIns="45720" rIns="91440" bIns="45720" numCol="1" anchor="t" anchorCtr="0" compatLnSpc="1">
            <a:spAutoFit/>
          </a:bodyPr>
          <a:lstStyle>
            <a:lvl1pPr marL="342900" indent="-342900" algn="l" defTabSz="0" rtl="0" eaLnBrk="0" fontAlgn="base" hangingPunct="0">
              <a:lnSpc>
                <a:spcPct val="150000"/>
              </a:lnSpc>
              <a:spcBef>
                <a:spcPct val="20000"/>
              </a:spcBef>
              <a:spcAft>
                <a:spcPct val="0"/>
              </a:spcAft>
              <a:buClrTx/>
              <a:buSzTx/>
              <a:buFontTx/>
              <a:buChar char="•"/>
              <a:tabLst>
                <a:tab pos="4846320"/>
                <a:tab pos="4846638"/>
              </a:tabLst>
              <a:defRPr lang="zh-CN" altLang="en-US" sz="2800">
                <a:solidFill>
                  <a:schemeClr val="tx1"/>
                </a:solidFill>
                <a:latin typeface="+mn-lt"/>
                <a:ea typeface="方正中等线简体" pitchFamily="65" charset="-122"/>
                <a:cs typeface="+mn-cs"/>
              </a:defRPr>
            </a:lvl1pPr>
            <a:lvl2pPr marL="822325" indent="-28575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2pPr>
            <a:lvl3pPr marL="123063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3pPr>
            <a:lvl4pPr marL="16383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4pPr>
            <a:lvl5pPr marL="20574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5pPr>
            <a:lvl6pPr marL="2514600" indent="-228600" algn="l" rtl="0" fontAlgn="base">
              <a:spcBef>
                <a:spcPct val="20000"/>
              </a:spcBef>
              <a:spcAft>
                <a:spcPct val="0"/>
              </a:spcAft>
              <a:buChar char="»"/>
              <a:defRPr lang="zh-CN" altLang="en-US" sz="2800">
                <a:solidFill>
                  <a:schemeClr val="tx1"/>
                </a:solidFill>
                <a:latin typeface="+mj-lt"/>
                <a:ea typeface="+mn-ea"/>
              </a:defRPr>
            </a:lvl6pPr>
            <a:lvl7pPr marL="2971800" indent="-228600" algn="l" rtl="0" fontAlgn="base">
              <a:spcBef>
                <a:spcPct val="20000"/>
              </a:spcBef>
              <a:spcAft>
                <a:spcPct val="0"/>
              </a:spcAft>
              <a:buChar char="»"/>
              <a:defRPr lang="zh-CN" altLang="en-US" sz="2800">
                <a:solidFill>
                  <a:schemeClr val="tx1"/>
                </a:solidFill>
                <a:latin typeface="+mj-lt"/>
                <a:ea typeface="+mn-ea"/>
              </a:defRPr>
            </a:lvl7pPr>
            <a:lvl8pPr marL="3429000" indent="-228600" algn="l" rtl="0" fontAlgn="base">
              <a:spcBef>
                <a:spcPct val="20000"/>
              </a:spcBef>
              <a:spcAft>
                <a:spcPct val="0"/>
              </a:spcAft>
              <a:buChar char="»"/>
              <a:defRPr lang="zh-CN" altLang="en-US" sz="2800">
                <a:solidFill>
                  <a:schemeClr val="tx1"/>
                </a:solidFill>
                <a:latin typeface="+mj-lt"/>
                <a:ea typeface="+mn-ea"/>
              </a:defRPr>
            </a:lvl8pPr>
            <a:lvl9pPr marL="3886200" indent="-228600" algn="l" rtl="0" fontAlgn="base">
              <a:spcBef>
                <a:spcPct val="20000"/>
              </a:spcBef>
              <a:spcAft>
                <a:spcPct val="0"/>
              </a:spcAft>
              <a:buChar char="»"/>
              <a:defRPr lang="zh-CN" altLang="en-US" sz="2800">
                <a:solidFill>
                  <a:schemeClr val="tx1"/>
                </a:solidFill>
                <a:latin typeface="+mj-lt"/>
                <a:ea typeface="+mn-ea"/>
              </a:defRPr>
            </a:lvl9pPr>
          </a:lstStyle>
          <a:p>
            <a:pPr marL="0" lvl="0" indent="0" algn="just" eaLnBrk="1" hangingPunct="0">
              <a:buNone/>
            </a:pPr>
            <a:r>
              <a:rPr lang="en-US" altLang="zh-CN" sz="2800" spc="0"/>
              <a:t>(1)</a:t>
            </a:r>
            <a:r>
              <a:rPr lang="zh-CN" altLang="en-US" sz="2800" spc="0"/>
              <a:t>运用所学知识谈谈新编教材大幅增加传统文化教育内容的必要性。</a:t>
            </a:r>
            <a:endParaRPr lang="zh-CN" altLang="en-US" sz="1000">
              <a:latin typeface="宋体" pitchFamily="2" charset="-122"/>
            </a:endParaRPr>
          </a:p>
          <a:p>
            <a:pPr marL="0" lvl="0" indent="0" algn="just" eaLnBrk="1" hangingPunct="0">
              <a:buNone/>
            </a:pPr>
            <a:r>
              <a:rPr lang="zh-CN" altLang="en-US" sz="2800" spc="0">
                <a:solidFill>
                  <a:srgbClr val="FF0000"/>
                </a:solidFill>
                <a:ea typeface="黑体" pitchFamily="49" charset="-122"/>
              </a:rPr>
              <a:t>答案：</a:t>
            </a:r>
            <a:r>
              <a:rPr lang="en-US" altLang="zh-CN" sz="2800" spc="0">
                <a:solidFill>
                  <a:srgbClr val="FF0000"/>
                </a:solidFill>
                <a:latin typeface="宋体" pitchFamily="2" charset="-122"/>
              </a:rPr>
              <a:t>①</a:t>
            </a:r>
            <a:r>
              <a:rPr lang="zh-CN" altLang="en-US" sz="2800" spc="0">
                <a:solidFill>
                  <a:srgbClr val="FF0000"/>
                </a:solidFill>
              </a:rPr>
              <a:t>这是增强中华儿女的爱国情感和文化认同感的需要。</a:t>
            </a:r>
            <a:r>
              <a:rPr lang="en-US" altLang="zh-CN" sz="2800" spc="0">
                <a:solidFill>
                  <a:srgbClr val="FF0000"/>
                </a:solidFill>
                <a:latin typeface="宋体" pitchFamily="2" charset="-122"/>
              </a:rPr>
              <a:t>②</a:t>
            </a:r>
            <a:r>
              <a:rPr lang="zh-CN" altLang="en-US" sz="2800" spc="0">
                <a:solidFill>
                  <a:srgbClr val="FF0000"/>
                </a:solidFill>
              </a:rPr>
              <a:t>这是传承和发扬中华民族传统美德和民族精神的需要。</a:t>
            </a:r>
            <a:r>
              <a:rPr lang="en-US" altLang="zh-CN" sz="2800" spc="0">
                <a:solidFill>
                  <a:srgbClr val="FF0000"/>
                </a:solidFill>
                <a:latin typeface="宋体" pitchFamily="2" charset="-122"/>
              </a:rPr>
              <a:t>③</a:t>
            </a:r>
            <a:r>
              <a:rPr lang="zh-CN" altLang="en-US" sz="2800" spc="0">
                <a:solidFill>
                  <a:srgbClr val="FF0000"/>
                </a:solidFill>
              </a:rPr>
              <a:t>这是构建社会主义和谐社会，增强文化自信的需要。</a:t>
            </a:r>
            <a:endParaRPr lang="zh-CN" altLang="en-US" sz="1000">
              <a:latin typeface="宋体" pitchFamily="2" charset="-122"/>
            </a:endParaRPr>
          </a:p>
          <a:p>
            <a:pPr marL="0" lvl="0" indent="0" eaLnBrk="1" hangingPunct="0">
              <a:buNone/>
            </a:pP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17417">
                                            <p:txEl>
                                              <p:pRg st="1" end="1"/>
                                            </p:txEl>
                                          </p:spTgt>
                                        </p:tgtEl>
                                        <p:attrNameLst>
                                          <p:attrName>style.visibility</p:attrName>
                                        </p:attrNameLst>
                                      </p:cBhvr>
                                      <p:to>
                                        <p:strVal val="visible"/>
                                      </p:to>
                                    </p:set>
                                    <p:animEffect transition="in" filter="blinds(horizontal)">
                                      <p:cBhvr>
                                        <p:cTn id="7" dur="500"/>
                                        <p:tgtEl>
                                          <p:spTgt spid="1741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18433" name="圆角矩形 2" title="">
            <a:hlinkClick r:id="rId2" action="ppaction://hlinksldjump?num=2"/>
          </p:cNvPr>
          <p:cNvSpPr/>
          <p:nvPr/>
        </p:nvSpPr>
        <p:spPr>
          <a:xfrm>
            <a:off x="5229225"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a:t>
            </a:r>
            <a:endParaRPr lang="zh-CN" altLang="en-US" sz="1600">
              <a:solidFill>
                <a:srgbClr val="7F7F7F"/>
              </a:solidFill>
              <a:latin typeface="Arial"/>
              <a:ea typeface="微软雅黑" pitchFamily="34" charset="-122"/>
            </a:endParaRPr>
          </a:p>
        </p:txBody>
      </p:sp>
      <p:sp>
        <p:nvSpPr>
          <p:cNvPr id="18434" name="圆角矩形 3" title="">
            <a:hlinkClick r:id="rId3" action="ppaction://hlinksldjump?num=4"/>
          </p:cNvPr>
          <p:cNvSpPr/>
          <p:nvPr/>
        </p:nvSpPr>
        <p:spPr>
          <a:xfrm>
            <a:off x="5622925" y="6392863"/>
            <a:ext cx="288925" cy="287338"/>
          </a:xfrm>
          <a:prstGeom prst="roundRect">
            <a:avLst>
              <a:gd name="adj" fmla="val 4908"/>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2</a:t>
            </a:r>
            <a:endParaRPr lang="zh-CN" altLang="en-US" sz="1600">
              <a:solidFill>
                <a:srgbClr val="7F7F7F"/>
              </a:solidFill>
              <a:latin typeface="Arial"/>
              <a:ea typeface="微软雅黑" pitchFamily="34" charset="-122"/>
            </a:endParaRPr>
          </a:p>
        </p:txBody>
      </p:sp>
      <p:sp>
        <p:nvSpPr>
          <p:cNvPr id="18435" name="圆角矩形 4" title="">
            <a:hlinkClick r:id="rId4" action="ppaction://hlinksldjump?num=5"/>
          </p:cNvPr>
          <p:cNvSpPr/>
          <p:nvPr/>
        </p:nvSpPr>
        <p:spPr>
          <a:xfrm>
            <a:off x="6018213"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3</a:t>
            </a:r>
            <a:endParaRPr lang="zh-CN" altLang="en-US" sz="1600">
              <a:solidFill>
                <a:srgbClr val="7F7F7F"/>
              </a:solidFill>
              <a:latin typeface="Arial"/>
              <a:ea typeface="微软雅黑" pitchFamily="34" charset="-122"/>
            </a:endParaRPr>
          </a:p>
        </p:txBody>
      </p:sp>
      <p:sp>
        <p:nvSpPr>
          <p:cNvPr id="18436" name="圆角矩形 5" title="">
            <a:hlinkClick r:id="rId5" action="ppaction://hlinksldjump?num=9"/>
          </p:cNvPr>
          <p:cNvSpPr/>
          <p:nvPr/>
        </p:nvSpPr>
        <p:spPr>
          <a:xfrm>
            <a:off x="6413500"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4</a:t>
            </a:r>
            <a:endParaRPr lang="zh-CN" altLang="en-US" sz="1600">
              <a:solidFill>
                <a:srgbClr val="7F7F7F"/>
              </a:solidFill>
              <a:latin typeface="Arial"/>
              <a:ea typeface="微软雅黑" pitchFamily="34" charset="-122"/>
            </a:endParaRPr>
          </a:p>
        </p:txBody>
      </p:sp>
      <p:sp>
        <p:nvSpPr>
          <p:cNvPr id="18437" name="圆角矩形 6" title="">
            <a:hlinkClick r:id="rId6" action="ppaction://hlinksldjump?num=10"/>
          </p:cNvPr>
          <p:cNvSpPr/>
          <p:nvPr/>
        </p:nvSpPr>
        <p:spPr>
          <a:xfrm>
            <a:off x="6808788"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5</a:t>
            </a:r>
            <a:endParaRPr lang="zh-CN" altLang="en-US" sz="1600">
              <a:solidFill>
                <a:srgbClr val="7F7F7F"/>
              </a:solidFill>
              <a:latin typeface="Arial"/>
              <a:ea typeface="微软雅黑" pitchFamily="34" charset="-122"/>
            </a:endParaRPr>
          </a:p>
        </p:txBody>
      </p:sp>
      <p:sp>
        <p:nvSpPr>
          <p:cNvPr id="18438" name="圆角矩形 8" title="">
            <a:hlinkClick r:id="rId7" action="ppaction://hlinksldjump?num=12"/>
          </p:cNvPr>
          <p:cNvSpPr/>
          <p:nvPr/>
        </p:nvSpPr>
        <p:spPr>
          <a:xfrm>
            <a:off x="7212013" y="6386513"/>
            <a:ext cx="287338" cy="287338"/>
          </a:xfrm>
          <a:prstGeom prst="roundRect">
            <a:avLst/>
          </a:prstGeom>
          <a:solidFill>
            <a:srgbClr val="21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defTabSz="914400" fontAlgn="base" hangingPunct="0">
              <a:spcBef>
                <a:spcPct val="0"/>
              </a:spcBef>
              <a:spcAft>
                <a:spcPct val="0"/>
              </a:spcAft>
              <a:buClrTx/>
              <a:buFontTx/>
            </a:pPr>
            <a:r>
              <a:rPr lang="en-US" altLang="zh-CN" sz="1600" spc="0">
                <a:solidFill>
                  <a:schemeClr val="bg1"/>
                </a:solidFill>
                <a:latin typeface="Times New Roman" pitchFamily="18" charset="0"/>
              </a:rPr>
              <a:t>6</a:t>
            </a:r>
            <a:endParaRPr lang="zh-CN" altLang="en-US" sz="1600">
              <a:solidFill>
                <a:schemeClr val="bg1"/>
              </a:solidFill>
              <a:latin typeface="Times New Roman" pitchFamily="18" charset="0"/>
            </a:endParaRPr>
          </a:p>
        </p:txBody>
      </p:sp>
      <p:sp>
        <p:nvSpPr>
          <p:cNvPr id="18439" name="圆角矩形 15" title=""/>
          <p:cNvSpPr/>
          <p:nvPr/>
        </p:nvSpPr>
        <p:spPr>
          <a:xfrm>
            <a:off x="7620000" y="6383338"/>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7</a:t>
            </a:r>
            <a:endParaRPr lang="zh-CN" altLang="en-US" sz="1600">
              <a:solidFill>
                <a:srgbClr val="7F7F7F"/>
              </a:solidFill>
              <a:latin typeface="Arial"/>
              <a:ea typeface="微软雅黑" pitchFamily="34" charset="-122"/>
            </a:endParaRPr>
          </a:p>
        </p:txBody>
      </p:sp>
      <p:sp>
        <p:nvSpPr>
          <p:cNvPr id="18440" name="圆角矩形 16" title=""/>
          <p:cNvSpPr/>
          <p:nvPr/>
        </p:nvSpPr>
        <p:spPr>
          <a:xfrm>
            <a:off x="8023225" y="6376988"/>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8</a:t>
            </a:r>
            <a:endParaRPr lang="zh-CN" altLang="en-US" sz="1600">
              <a:solidFill>
                <a:srgbClr val="7F7F7F"/>
              </a:solidFill>
              <a:latin typeface="Arial"/>
              <a:ea typeface="微软雅黑" pitchFamily="34" charset="-122"/>
            </a:endParaRPr>
          </a:p>
        </p:txBody>
      </p:sp>
      <p:sp>
        <p:nvSpPr>
          <p:cNvPr id="18441" name="内容占位符 9" title=""/>
          <p:cNvSpPr>
            <a:spLocks noGrp="1"/>
          </p:cNvSpPr>
          <p:nvPr>
            <p:ph idx="1"/>
          </p:nvPr>
        </p:nvSpPr>
        <p:spPr>
          <a:xfrm>
            <a:off x="455613" y="285750"/>
            <a:ext cx="11277600" cy="5237163"/>
          </a:xfrm>
          <a:prstGeom prst="rect">
            <a:avLst/>
          </a:prstGeom>
        </p:spPr>
        <p:txBody>
          <a:bodyPr vert="horz" wrap="square" lIns="91440" tIns="45720" rIns="91440" bIns="45720" numCol="1" anchor="t" anchorCtr="0" compatLnSpc="1">
            <a:spAutoFit/>
          </a:bodyPr>
          <a:lstStyle>
            <a:lvl1pPr marL="342900" indent="-342900" algn="l" defTabSz="0" rtl="0" eaLnBrk="0" fontAlgn="base" hangingPunct="0">
              <a:lnSpc>
                <a:spcPct val="150000"/>
              </a:lnSpc>
              <a:spcBef>
                <a:spcPct val="20000"/>
              </a:spcBef>
              <a:spcAft>
                <a:spcPct val="0"/>
              </a:spcAft>
              <a:buClrTx/>
              <a:buSzTx/>
              <a:buFontTx/>
              <a:buChar char="•"/>
              <a:tabLst>
                <a:tab pos="4846320"/>
                <a:tab pos="4846638"/>
              </a:tabLst>
              <a:defRPr lang="zh-CN" altLang="en-US" sz="2800">
                <a:solidFill>
                  <a:schemeClr val="tx1"/>
                </a:solidFill>
                <a:latin typeface="+mn-lt"/>
                <a:ea typeface="方正中等线简体" pitchFamily="65" charset="-122"/>
                <a:cs typeface="+mn-cs"/>
              </a:defRPr>
            </a:lvl1pPr>
            <a:lvl2pPr marL="822325" indent="-28575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2pPr>
            <a:lvl3pPr marL="123063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3pPr>
            <a:lvl4pPr marL="16383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4pPr>
            <a:lvl5pPr marL="20574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5pPr>
            <a:lvl6pPr marL="2514600" indent="-228600" algn="l" rtl="0" fontAlgn="base">
              <a:spcBef>
                <a:spcPct val="20000"/>
              </a:spcBef>
              <a:spcAft>
                <a:spcPct val="0"/>
              </a:spcAft>
              <a:buChar char="»"/>
              <a:defRPr lang="zh-CN" altLang="en-US" sz="2800">
                <a:solidFill>
                  <a:schemeClr val="tx1"/>
                </a:solidFill>
                <a:latin typeface="+mj-lt"/>
                <a:ea typeface="+mn-ea"/>
              </a:defRPr>
            </a:lvl6pPr>
            <a:lvl7pPr marL="2971800" indent="-228600" algn="l" rtl="0" fontAlgn="base">
              <a:spcBef>
                <a:spcPct val="20000"/>
              </a:spcBef>
              <a:spcAft>
                <a:spcPct val="0"/>
              </a:spcAft>
              <a:buChar char="»"/>
              <a:defRPr lang="zh-CN" altLang="en-US" sz="2800">
                <a:solidFill>
                  <a:schemeClr val="tx1"/>
                </a:solidFill>
                <a:latin typeface="+mj-lt"/>
                <a:ea typeface="+mn-ea"/>
              </a:defRPr>
            </a:lvl7pPr>
            <a:lvl8pPr marL="3429000" indent="-228600" algn="l" rtl="0" fontAlgn="base">
              <a:spcBef>
                <a:spcPct val="20000"/>
              </a:spcBef>
              <a:spcAft>
                <a:spcPct val="0"/>
              </a:spcAft>
              <a:buChar char="»"/>
              <a:defRPr lang="zh-CN" altLang="en-US" sz="2800">
                <a:solidFill>
                  <a:schemeClr val="tx1"/>
                </a:solidFill>
                <a:latin typeface="+mj-lt"/>
                <a:ea typeface="+mn-ea"/>
              </a:defRPr>
            </a:lvl8pPr>
            <a:lvl9pPr marL="3886200" indent="-228600" algn="l" rtl="0" fontAlgn="base">
              <a:spcBef>
                <a:spcPct val="20000"/>
              </a:spcBef>
              <a:spcAft>
                <a:spcPct val="0"/>
              </a:spcAft>
              <a:buChar char="»"/>
              <a:defRPr lang="zh-CN" altLang="en-US" sz="2800">
                <a:solidFill>
                  <a:schemeClr val="tx1"/>
                </a:solidFill>
                <a:latin typeface="+mj-lt"/>
                <a:ea typeface="+mn-ea"/>
              </a:defRPr>
            </a:lvl9pPr>
          </a:lstStyle>
          <a:p>
            <a:pPr marL="0" lvl="0" indent="0" algn="just" defTabSz="914400" eaLnBrk="1" hangingPunct="0">
              <a:spcAft>
                <a:spcPct val="0"/>
              </a:spcAft>
              <a:buNone/>
              <a:tabLst>
                <a:tab pos="4846638"/>
              </a:tabLst>
            </a:pPr>
            <a:r>
              <a:rPr lang="en-US" altLang="zh-CN" sz="2800" u="none" spc="0" baseline="0">
                <a:ea typeface="方正中等线简体"/>
              </a:rPr>
              <a:t>(2)</a:t>
            </a:r>
            <a:r>
              <a:rPr lang="zh-CN" altLang="en-US" sz="2800" u="none" spc="0" baseline="0">
                <a:ea typeface="方正中等线简体"/>
              </a:rPr>
              <a:t>传承中华文化，阅读中华经典。请你向同学推荐一本传承中华优秀传统文化的好书，并说明推荐理由。</a:t>
            </a:r>
            <a:endParaRPr lang="en-US" altLang="zh-CN" u="none" baseline="0">
              <a:ea typeface="方正中等线简体"/>
            </a:endParaRPr>
          </a:p>
          <a:p>
            <a:pPr marL="0" lvl="0" indent="0" algn="just" defTabSz="914400" eaLnBrk="1" hangingPunct="0">
              <a:spcAft>
                <a:spcPct val="0"/>
              </a:spcAft>
              <a:buNone/>
              <a:tabLst>
                <a:tab pos="4846638"/>
              </a:tabLst>
            </a:pPr>
            <a:endParaRPr lang="en-US" altLang="zh-CN" sz="1000" u="none" baseline="0">
              <a:latin typeface="宋体" pitchFamily="2" charset="-122"/>
              <a:ea typeface="方正中等线简体"/>
            </a:endParaRPr>
          </a:p>
          <a:p>
            <a:pPr marL="0" lvl="0" indent="0" algn="just" defTabSz="914400" eaLnBrk="1" hangingPunct="0">
              <a:spcAft>
                <a:spcPct val="0"/>
              </a:spcAft>
              <a:buNone/>
              <a:tabLst>
                <a:tab pos="4846638"/>
              </a:tabLst>
            </a:pPr>
            <a:endParaRPr lang="en-US" altLang="zh-CN" sz="1000" u="none" baseline="0">
              <a:latin typeface="宋体" pitchFamily="2" charset="-122"/>
              <a:ea typeface="方正中等线简体"/>
            </a:endParaRPr>
          </a:p>
          <a:p>
            <a:pPr marL="0" lvl="0" indent="0" algn="just" defTabSz="914400" eaLnBrk="1" hangingPunct="0">
              <a:spcAft>
                <a:spcPct val="0"/>
              </a:spcAft>
              <a:buNone/>
              <a:tabLst>
                <a:tab pos="4846638"/>
              </a:tabLst>
            </a:pPr>
            <a:endParaRPr lang="en-US" altLang="zh-CN" sz="1000" u="none" baseline="0">
              <a:latin typeface="宋体" pitchFamily="2" charset="-122"/>
              <a:ea typeface="方正中等线简体"/>
            </a:endParaRPr>
          </a:p>
          <a:p>
            <a:pPr marL="0" lvl="0" indent="0" algn="just" defTabSz="914400" eaLnBrk="1" hangingPunct="0">
              <a:spcAft>
                <a:spcPct val="0"/>
              </a:spcAft>
              <a:buNone/>
              <a:tabLst>
                <a:tab pos="4846638"/>
              </a:tabLst>
            </a:pPr>
            <a:endParaRPr lang="en-US" altLang="zh-CN" sz="1000" u="none" baseline="0">
              <a:latin typeface="宋体" pitchFamily="2" charset="-122"/>
              <a:ea typeface="方正中等线简体"/>
            </a:endParaRPr>
          </a:p>
          <a:p>
            <a:pPr marL="0" lvl="0" indent="0" algn="just" defTabSz="914400" eaLnBrk="1" hangingPunct="0">
              <a:spcAft>
                <a:spcPct val="0"/>
              </a:spcAft>
              <a:buNone/>
              <a:tabLst>
                <a:tab pos="4846638"/>
              </a:tabLst>
            </a:pPr>
            <a:endParaRPr lang="en-US" altLang="zh-CN" sz="1000" u="none" baseline="0">
              <a:latin typeface="宋体" pitchFamily="2" charset="-122"/>
              <a:ea typeface="方正中等线简体"/>
            </a:endParaRPr>
          </a:p>
          <a:p>
            <a:pPr marL="0" lvl="0" indent="0" algn="just" defTabSz="914400" eaLnBrk="1" hangingPunct="0">
              <a:spcAft>
                <a:spcPct val="0"/>
              </a:spcAft>
              <a:buNone/>
              <a:tabLst>
                <a:tab pos="4846638"/>
              </a:tabLst>
            </a:pPr>
            <a:endParaRPr lang="en-US" altLang="zh-CN" sz="1000" u="none" baseline="0">
              <a:latin typeface="宋体" pitchFamily="2" charset="-122"/>
              <a:ea typeface="方正中等线简体"/>
            </a:endParaRPr>
          </a:p>
          <a:p>
            <a:pPr marL="0" lvl="0" indent="0" algn="just" defTabSz="914400" eaLnBrk="1" hangingPunct="0">
              <a:spcAft>
                <a:spcPct val="0"/>
              </a:spcAft>
              <a:buNone/>
              <a:tabLst>
                <a:tab pos="4846638"/>
              </a:tabLst>
            </a:pPr>
            <a:endParaRPr lang="en-US" altLang="zh-CN" sz="1000" u="none" baseline="0">
              <a:latin typeface="宋体" pitchFamily="2" charset="-122"/>
              <a:ea typeface="方正中等线简体"/>
            </a:endParaRPr>
          </a:p>
          <a:p>
            <a:pPr marL="0" lvl="0" indent="0" algn="just" defTabSz="914400" eaLnBrk="1" hangingPunct="0">
              <a:spcAft>
                <a:spcPct val="0"/>
              </a:spcAft>
              <a:buNone/>
              <a:tabLst>
                <a:tab pos="4846638"/>
              </a:tabLst>
            </a:pPr>
            <a:endParaRPr lang="en-US" altLang="zh-CN" sz="1000" u="none" baseline="0">
              <a:latin typeface="宋体" pitchFamily="2" charset="-122"/>
              <a:ea typeface="方正中等线简体"/>
            </a:endParaRPr>
          </a:p>
          <a:p>
            <a:pPr marL="0" lvl="0" indent="0" algn="just" defTabSz="914400" eaLnBrk="1" hangingPunct="0">
              <a:spcAft>
                <a:spcPct val="0"/>
              </a:spcAft>
              <a:buNone/>
              <a:tabLst>
                <a:tab pos="4846638"/>
              </a:tabLst>
            </a:pPr>
            <a:endParaRPr lang="zh-CN" altLang="en-US" sz="1000" u="none" baseline="0">
              <a:latin typeface="宋体" pitchFamily="2" charset="-122"/>
            </a:endParaRPr>
          </a:p>
          <a:p>
            <a:pPr marL="0" lvl="0" indent="0" algn="just" defTabSz="914400" eaLnBrk="1" hangingPunct="0">
              <a:spcAft>
                <a:spcPct val="0"/>
              </a:spcAft>
              <a:buNone/>
              <a:tabLst>
                <a:tab pos="4846638"/>
              </a:tabLst>
            </a:pPr>
            <a:r>
              <a:rPr lang="zh-CN" altLang="en-US" sz="2800" u="none" spc="0" baseline="0">
                <a:solidFill>
                  <a:srgbClr val="FF0000"/>
                </a:solidFill>
                <a:ea typeface="黑体" pitchFamily="49" charset="-122"/>
              </a:rPr>
              <a:t>答案：</a:t>
            </a:r>
            <a:r>
              <a:rPr lang="zh-CN" altLang="en-US" sz="2800" u="none" spc="0" baseline="0">
                <a:solidFill>
                  <a:srgbClr val="FF0000"/>
                </a:solidFill>
                <a:ea typeface="方正中等线简体"/>
              </a:rPr>
              <a:t>书名只要属于中华优秀传统文化书籍范围内即可，推荐理由必须与推荐的书籍内容相吻合。如</a:t>
            </a:r>
            <a:r>
              <a:rPr lang="en-US" altLang="zh-CN" sz="2800" u="none" spc="0" baseline="0">
                <a:solidFill>
                  <a:srgbClr val="FF0000"/>
                </a:solidFill>
                <a:ea typeface="方正中等线简体"/>
              </a:rPr>
              <a:t>《</a:t>
            </a:r>
            <a:r>
              <a:rPr lang="zh-CN" altLang="en-US" sz="2800" u="none" spc="0" baseline="0">
                <a:solidFill>
                  <a:srgbClr val="FF0000"/>
                </a:solidFill>
                <a:ea typeface="方正中等线简体"/>
              </a:rPr>
              <a:t>诗经</a:t>
            </a:r>
            <a:r>
              <a:rPr lang="en-US" altLang="zh-CN" sz="2800" u="none" spc="0" baseline="0">
                <a:solidFill>
                  <a:srgbClr val="FF0000"/>
                </a:solidFill>
                <a:ea typeface="方正中等线简体"/>
              </a:rPr>
              <a:t>》《</a:t>
            </a:r>
            <a:r>
              <a:rPr lang="zh-CN" altLang="en-US" sz="2800" u="none" spc="0" baseline="0">
                <a:solidFill>
                  <a:srgbClr val="FF0000"/>
                </a:solidFill>
                <a:ea typeface="方正中等线简体"/>
              </a:rPr>
              <a:t>论语</a:t>
            </a:r>
            <a:r>
              <a:rPr lang="en-US" altLang="zh-CN" sz="2800" u="none" spc="0" baseline="0">
                <a:solidFill>
                  <a:srgbClr val="FF0000"/>
                </a:solidFill>
                <a:ea typeface="方正中等线简体"/>
              </a:rPr>
              <a:t>》</a:t>
            </a:r>
            <a:r>
              <a:rPr lang="zh-CN" altLang="en-US" sz="2800" u="none" spc="0" baseline="0">
                <a:solidFill>
                  <a:srgbClr val="FF0000"/>
                </a:solidFill>
                <a:ea typeface="方正中等线简体"/>
              </a:rPr>
              <a:t>等。</a:t>
            </a:r>
            <a:endParaRPr lang="zh-CN" altLang="en-US" sz="1000" u="none" baseline="0">
              <a:latin typeface="宋体" pitchFamily="2" charset="-122"/>
            </a:endParaRPr>
          </a:p>
        </p:txBody>
      </p:sp>
      <p:pic>
        <p:nvPicPr>
          <p:cNvPr id="18442" name="Picture 2" title=""/>
          <p:cNvPicPr>
            <a:picLocks noChangeAspect="1"/>
          </p:cNvPicPr>
          <p:nvPr/>
        </p:nvPicPr>
        <p:blipFill>
          <a:blip r:embed="rId8">
            <a:clrChange>
              <a:clrFrom>
                <a:srgbClr val="FFFFFF"/>
              </a:clrFrom>
              <a:clrTo>
                <a:srgbClr val="FFFFFF">
                  <a:alpha val="0"/>
                </a:srgbClr>
              </a:clrTo>
            </a:clrChange>
          </a:blip>
          <a:stretch>
            <a:fillRect/>
          </a:stretch>
        </p:blipFill>
        <p:spPr>
          <a:xfrm>
            <a:off x="879475" y="1820863"/>
            <a:ext cx="4365625" cy="2143125"/>
          </a:xfrm>
          <a:prstGeom prst="rect">
            <a:avLst/>
          </a:prstGeom>
          <a:noFill/>
          <a:ln>
            <a:noFill/>
            <a:miter lim="800000"/>
          </a:ln>
        </p:spPr>
      </p:pic>
      <p:pic>
        <p:nvPicPr>
          <p:cNvPr id="18443" name="Picture 3" title=""/>
          <p:cNvPicPr>
            <a:picLocks noChangeAspect="1"/>
          </p:cNvPicPr>
          <p:nvPr/>
        </p:nvPicPr>
        <p:blipFill>
          <a:blip r:embed="rId9">
            <a:clrChange>
              <a:clrFrom>
                <a:srgbClr val="FFFFFF"/>
              </a:clrFrom>
              <a:clrTo>
                <a:srgbClr val="FFFFFF">
                  <a:alpha val="0"/>
                </a:srgbClr>
              </a:clrTo>
            </a:clrChange>
          </a:blip>
          <a:stretch>
            <a:fillRect/>
          </a:stretch>
        </p:blipFill>
        <p:spPr>
          <a:xfrm>
            <a:off x="5737225" y="1820863"/>
            <a:ext cx="4365625" cy="2143125"/>
          </a:xfrm>
          <a:prstGeom prst="rect">
            <a:avLst/>
          </a:prstGeom>
          <a:noFill/>
          <a:ln>
            <a:noFill/>
            <a:miter lim="800000"/>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18441">
                                            <p:txEl>
                                              <p:pRg st="10" end="10"/>
                                            </p:txEl>
                                          </p:spTgt>
                                        </p:tgtEl>
                                        <p:attrNameLst>
                                          <p:attrName>style.visibility</p:attrName>
                                        </p:attrNameLst>
                                      </p:cBhvr>
                                      <p:to>
                                        <p:strVal val="visible"/>
                                      </p:to>
                                    </p:set>
                                    <p:animEffect transition="in" filter="blinds(horizontal)">
                                      <p:cBhvr>
                                        <p:cTn id="7" dur="500"/>
                                        <p:tgtEl>
                                          <p:spTgt spid="1844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19457" name="圆角矩形 2" title="">
            <a:hlinkClick r:id="rId2" action="ppaction://hlinksldjump?num=2"/>
          </p:cNvPr>
          <p:cNvSpPr/>
          <p:nvPr/>
        </p:nvSpPr>
        <p:spPr>
          <a:xfrm>
            <a:off x="5229225"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a:t>
            </a:r>
            <a:endParaRPr lang="zh-CN" altLang="en-US" sz="1600">
              <a:solidFill>
                <a:srgbClr val="7F7F7F"/>
              </a:solidFill>
              <a:latin typeface="Arial"/>
              <a:ea typeface="微软雅黑" pitchFamily="34" charset="-122"/>
            </a:endParaRPr>
          </a:p>
        </p:txBody>
      </p:sp>
      <p:sp>
        <p:nvSpPr>
          <p:cNvPr id="19458" name="圆角矩形 3" title="">
            <a:hlinkClick r:id="rId3" action="ppaction://hlinksldjump?num=4"/>
          </p:cNvPr>
          <p:cNvSpPr/>
          <p:nvPr/>
        </p:nvSpPr>
        <p:spPr>
          <a:xfrm>
            <a:off x="5622925" y="6392863"/>
            <a:ext cx="288925" cy="287338"/>
          </a:xfrm>
          <a:prstGeom prst="roundRect">
            <a:avLst>
              <a:gd name="adj" fmla="val 4908"/>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2</a:t>
            </a:r>
            <a:endParaRPr lang="zh-CN" altLang="en-US" sz="1600">
              <a:solidFill>
                <a:srgbClr val="7F7F7F"/>
              </a:solidFill>
              <a:latin typeface="Arial"/>
              <a:ea typeface="微软雅黑" pitchFamily="34" charset="-122"/>
            </a:endParaRPr>
          </a:p>
        </p:txBody>
      </p:sp>
      <p:sp>
        <p:nvSpPr>
          <p:cNvPr id="19459" name="圆角矩形 4" title="">
            <a:hlinkClick r:id="rId4" action="ppaction://hlinksldjump?num=5"/>
          </p:cNvPr>
          <p:cNvSpPr/>
          <p:nvPr/>
        </p:nvSpPr>
        <p:spPr>
          <a:xfrm>
            <a:off x="6018213"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3</a:t>
            </a:r>
            <a:endParaRPr lang="zh-CN" altLang="en-US" sz="1600">
              <a:solidFill>
                <a:srgbClr val="7F7F7F"/>
              </a:solidFill>
              <a:latin typeface="Arial"/>
              <a:ea typeface="微软雅黑" pitchFamily="34" charset="-122"/>
            </a:endParaRPr>
          </a:p>
        </p:txBody>
      </p:sp>
      <p:sp>
        <p:nvSpPr>
          <p:cNvPr id="19460" name="圆角矩形 5" title="">
            <a:hlinkClick r:id="rId5" action="ppaction://hlinksldjump?num=9"/>
          </p:cNvPr>
          <p:cNvSpPr/>
          <p:nvPr/>
        </p:nvSpPr>
        <p:spPr>
          <a:xfrm>
            <a:off x="6413500"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4</a:t>
            </a:r>
            <a:endParaRPr lang="zh-CN" altLang="en-US" sz="1600">
              <a:solidFill>
                <a:srgbClr val="7F7F7F"/>
              </a:solidFill>
              <a:latin typeface="Arial"/>
              <a:ea typeface="微软雅黑" pitchFamily="34" charset="-122"/>
            </a:endParaRPr>
          </a:p>
        </p:txBody>
      </p:sp>
      <p:sp>
        <p:nvSpPr>
          <p:cNvPr id="19461" name="圆角矩形 6" title="">
            <a:hlinkClick r:id="rId6" action="ppaction://hlinksldjump?num=10"/>
          </p:cNvPr>
          <p:cNvSpPr/>
          <p:nvPr/>
        </p:nvSpPr>
        <p:spPr>
          <a:xfrm>
            <a:off x="6808788"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5</a:t>
            </a:r>
            <a:endParaRPr lang="zh-CN" altLang="en-US" sz="1600">
              <a:solidFill>
                <a:srgbClr val="7F7F7F"/>
              </a:solidFill>
              <a:latin typeface="Arial"/>
              <a:ea typeface="微软雅黑" pitchFamily="34" charset="-122"/>
            </a:endParaRPr>
          </a:p>
        </p:txBody>
      </p:sp>
      <p:sp>
        <p:nvSpPr>
          <p:cNvPr id="19462" name="圆角矩形 8" title="">
            <a:hlinkClick r:id="rId7" action="ppaction://hlinksldjump?num=12"/>
          </p:cNvPr>
          <p:cNvSpPr/>
          <p:nvPr/>
        </p:nvSpPr>
        <p:spPr>
          <a:xfrm>
            <a:off x="7212013" y="638651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6</a:t>
            </a:r>
            <a:endParaRPr lang="zh-CN" altLang="en-US" sz="1600">
              <a:solidFill>
                <a:srgbClr val="7F7F7F"/>
              </a:solidFill>
              <a:latin typeface="Arial"/>
              <a:ea typeface="微软雅黑" pitchFamily="34" charset="-122"/>
            </a:endParaRPr>
          </a:p>
        </p:txBody>
      </p:sp>
      <p:sp>
        <p:nvSpPr>
          <p:cNvPr id="19463" name="圆角矩形 16" title="">
            <a:hlinkClick r:id="rId8" action="ppaction://hlinksldjump?num=15"/>
          </p:cNvPr>
          <p:cNvSpPr/>
          <p:nvPr/>
        </p:nvSpPr>
        <p:spPr>
          <a:xfrm>
            <a:off x="7620000" y="6383338"/>
            <a:ext cx="287338" cy="287338"/>
          </a:xfrm>
          <a:prstGeom prst="roundRect">
            <a:avLst/>
          </a:prstGeom>
          <a:solidFill>
            <a:srgbClr val="21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defTabSz="914400" fontAlgn="base" hangingPunct="0">
              <a:spcBef>
                <a:spcPct val="0"/>
              </a:spcBef>
              <a:spcAft>
                <a:spcPct val="0"/>
              </a:spcAft>
              <a:buClrTx/>
              <a:buFontTx/>
            </a:pPr>
            <a:r>
              <a:rPr lang="en-US" altLang="zh-CN" sz="1600" spc="0">
                <a:solidFill>
                  <a:schemeClr val="bg1"/>
                </a:solidFill>
                <a:latin typeface="Times New Roman" pitchFamily="18" charset="0"/>
              </a:rPr>
              <a:t>7</a:t>
            </a:r>
            <a:endParaRPr lang="zh-CN" altLang="en-US" sz="1600">
              <a:solidFill>
                <a:schemeClr val="bg1"/>
              </a:solidFill>
              <a:latin typeface="Times New Roman" pitchFamily="18" charset="0"/>
            </a:endParaRPr>
          </a:p>
        </p:txBody>
      </p:sp>
      <p:sp>
        <p:nvSpPr>
          <p:cNvPr id="19464" name="圆角矩形 17" title=""/>
          <p:cNvSpPr/>
          <p:nvPr/>
        </p:nvSpPr>
        <p:spPr>
          <a:xfrm>
            <a:off x="8023225" y="6376988"/>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8</a:t>
            </a:r>
            <a:endParaRPr lang="zh-CN" altLang="en-US" sz="1600">
              <a:solidFill>
                <a:srgbClr val="7F7F7F"/>
              </a:solidFill>
              <a:latin typeface="Arial"/>
              <a:ea typeface="微软雅黑" pitchFamily="34" charset="-122"/>
            </a:endParaRPr>
          </a:p>
        </p:txBody>
      </p:sp>
      <p:sp>
        <p:nvSpPr>
          <p:cNvPr id="19465" name="内容占位符 11" title=""/>
          <p:cNvSpPr>
            <a:spLocks noGrp="1"/>
          </p:cNvSpPr>
          <p:nvPr>
            <p:ph idx="1"/>
          </p:nvPr>
        </p:nvSpPr>
        <p:spPr>
          <a:xfrm>
            <a:off x="455613" y="885825"/>
            <a:ext cx="11277600" cy="3254375"/>
          </a:xfrm>
          <a:prstGeom prst="rect">
            <a:avLst/>
          </a:prstGeom>
        </p:spPr>
        <p:txBody>
          <a:bodyPr vert="horz" wrap="square" lIns="91440" tIns="45720" rIns="91440" bIns="45720" numCol="1" anchor="t" anchorCtr="0" compatLnSpc="1">
            <a:spAutoFit/>
          </a:bodyPr>
          <a:lstStyle>
            <a:lvl1pPr marL="342900" indent="-342900" algn="l" defTabSz="0" rtl="0" eaLnBrk="0" fontAlgn="base" hangingPunct="0">
              <a:lnSpc>
                <a:spcPct val="150000"/>
              </a:lnSpc>
              <a:spcBef>
                <a:spcPct val="20000"/>
              </a:spcBef>
              <a:spcAft>
                <a:spcPct val="0"/>
              </a:spcAft>
              <a:buClrTx/>
              <a:buSzTx/>
              <a:buFontTx/>
              <a:buChar char="•"/>
              <a:tabLst>
                <a:tab pos="4846320"/>
                <a:tab pos="4846638"/>
              </a:tabLst>
              <a:defRPr lang="zh-CN" altLang="en-US" sz="2800">
                <a:solidFill>
                  <a:schemeClr val="tx1"/>
                </a:solidFill>
                <a:latin typeface="+mn-lt"/>
                <a:ea typeface="方正中等线简体" pitchFamily="65" charset="-122"/>
                <a:cs typeface="+mn-cs"/>
              </a:defRPr>
            </a:lvl1pPr>
            <a:lvl2pPr marL="822325" indent="-28575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2pPr>
            <a:lvl3pPr marL="123063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3pPr>
            <a:lvl4pPr marL="16383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4pPr>
            <a:lvl5pPr marL="20574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5pPr>
            <a:lvl6pPr marL="2514600" indent="-228600" algn="l" rtl="0" fontAlgn="base">
              <a:spcBef>
                <a:spcPct val="20000"/>
              </a:spcBef>
              <a:spcAft>
                <a:spcPct val="0"/>
              </a:spcAft>
              <a:buChar char="»"/>
              <a:defRPr lang="zh-CN" altLang="en-US" sz="2800">
                <a:solidFill>
                  <a:schemeClr val="tx1"/>
                </a:solidFill>
                <a:latin typeface="+mj-lt"/>
                <a:ea typeface="+mn-ea"/>
              </a:defRPr>
            </a:lvl6pPr>
            <a:lvl7pPr marL="2971800" indent="-228600" algn="l" rtl="0" fontAlgn="base">
              <a:spcBef>
                <a:spcPct val="20000"/>
              </a:spcBef>
              <a:spcAft>
                <a:spcPct val="0"/>
              </a:spcAft>
              <a:buChar char="»"/>
              <a:defRPr lang="zh-CN" altLang="en-US" sz="2800">
                <a:solidFill>
                  <a:schemeClr val="tx1"/>
                </a:solidFill>
                <a:latin typeface="+mj-lt"/>
                <a:ea typeface="+mn-ea"/>
              </a:defRPr>
            </a:lvl7pPr>
            <a:lvl8pPr marL="3429000" indent="-228600" algn="l" rtl="0" fontAlgn="base">
              <a:spcBef>
                <a:spcPct val="20000"/>
              </a:spcBef>
              <a:spcAft>
                <a:spcPct val="0"/>
              </a:spcAft>
              <a:buChar char="»"/>
              <a:defRPr lang="zh-CN" altLang="en-US" sz="2800">
                <a:solidFill>
                  <a:schemeClr val="tx1"/>
                </a:solidFill>
                <a:latin typeface="+mj-lt"/>
                <a:ea typeface="+mn-ea"/>
              </a:defRPr>
            </a:lvl8pPr>
            <a:lvl9pPr marL="3886200" indent="-228600" algn="l" rtl="0" fontAlgn="base">
              <a:spcBef>
                <a:spcPct val="20000"/>
              </a:spcBef>
              <a:spcAft>
                <a:spcPct val="0"/>
              </a:spcAft>
              <a:buChar char="»"/>
              <a:defRPr lang="zh-CN" altLang="en-US" sz="2800">
                <a:solidFill>
                  <a:schemeClr val="tx1"/>
                </a:solidFill>
                <a:latin typeface="+mj-lt"/>
                <a:ea typeface="+mn-ea"/>
              </a:defRPr>
            </a:lvl9pPr>
          </a:lstStyle>
          <a:p>
            <a:pPr marL="0" lvl="0" indent="0" algn="just" defTabSz="914400" eaLnBrk="1" hangingPunct="0">
              <a:spcAft>
                <a:spcPct val="0"/>
              </a:spcAft>
              <a:buNone/>
              <a:tabLst>
                <a:tab pos="4846638"/>
              </a:tabLst>
            </a:pPr>
            <a:r>
              <a:rPr lang="en-US" altLang="zh-CN" sz="2800" u="none" spc="0" baseline="0">
                <a:ea typeface="方正中等线简体"/>
              </a:rPr>
              <a:t>7</a:t>
            </a:r>
            <a:r>
              <a:rPr lang="zh-CN" altLang="en-US" sz="2800" u="none" spc="0" baseline="0">
                <a:ea typeface="方正中等线简体"/>
              </a:rPr>
              <a:t>．</a:t>
            </a:r>
            <a:r>
              <a:rPr lang="en-US" altLang="zh-CN" sz="2800" u="none" spc="0" baseline="0">
                <a:ea typeface="黑体" pitchFamily="49" charset="-122"/>
              </a:rPr>
              <a:t>(2017·</a:t>
            </a:r>
            <a:r>
              <a:rPr lang="zh-CN" altLang="en-US" sz="2800" u="none" spc="0" baseline="0">
                <a:ea typeface="黑体" pitchFamily="49" charset="-122"/>
              </a:rPr>
              <a:t>江西改编</a:t>
            </a:r>
            <a:r>
              <a:rPr lang="en-US" altLang="zh-CN" sz="2800" u="none" spc="0" baseline="0">
                <a:ea typeface="黑体" pitchFamily="49" charset="-122"/>
              </a:rPr>
              <a:t>)【</a:t>
            </a:r>
            <a:r>
              <a:rPr lang="zh-CN" altLang="en-US" sz="2800" u="none" spc="0" baseline="0">
                <a:ea typeface="黑体" pitchFamily="49" charset="-122"/>
              </a:rPr>
              <a:t>挖掘热剧价值</a:t>
            </a:r>
            <a:r>
              <a:rPr lang="en-US" altLang="zh-CN" sz="2800" u="none" spc="0" baseline="0">
                <a:ea typeface="黑体" pitchFamily="49" charset="-122"/>
              </a:rPr>
              <a:t>】</a:t>
            </a:r>
            <a:r>
              <a:rPr lang="zh-CN" altLang="en-US" sz="2800" u="none" spc="0" baseline="0">
                <a:ea typeface="华文楷体"/>
              </a:rPr>
              <a:t>某电视剧备受观众好评：一方面，它真实而又艺术性地反映了我国正在进行的反腐败斗争，顺应了人民的诉求；另一方面，剧中展示的反腐决心、力量和诸多正面形象给人以鼓舞和信心，引导人们向善、向上、向美，生动揭示出</a:t>
            </a:r>
            <a:r>
              <a:rPr lang="zh-CN" altLang="en-US" sz="2800" u="none" spc="0" baseline="0">
                <a:latin typeface="宋体" pitchFamily="2" charset="-122"/>
                <a:ea typeface="方正中等线简体"/>
              </a:rPr>
              <a:t>“</a:t>
            </a:r>
            <a:r>
              <a:rPr lang="zh-CN" altLang="en-US" sz="2800" u="none" spc="0" baseline="0">
                <a:ea typeface="华文楷体"/>
              </a:rPr>
              <a:t>邪不压正、历史的主宰永远是人民</a:t>
            </a:r>
            <a:r>
              <a:rPr lang="zh-CN" altLang="en-US" sz="2800" u="none" spc="0" baseline="0">
                <a:latin typeface="宋体" pitchFamily="2" charset="-122"/>
                <a:ea typeface="方正中等线简体"/>
              </a:rPr>
              <a:t>”</a:t>
            </a:r>
            <a:r>
              <a:rPr lang="zh-CN" altLang="en-US" sz="2800" u="none" spc="0" baseline="0">
                <a:ea typeface="华文楷体"/>
              </a:rPr>
              <a:t>这一主题。</a:t>
            </a:r>
            <a:endParaRPr lang="zh-CN" altLang="en-US" sz="1000" u="none" baseline="0">
              <a:latin typeface="宋体" pitchFamily="2" charset="-122"/>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0481" name="圆角矩形 2" title="">
            <a:hlinkClick r:id="rId2" action="ppaction://hlinksldjump?num=2"/>
          </p:cNvPr>
          <p:cNvSpPr/>
          <p:nvPr/>
        </p:nvSpPr>
        <p:spPr>
          <a:xfrm>
            <a:off x="5229225"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a:t>
            </a:r>
            <a:endParaRPr lang="zh-CN" altLang="en-US" sz="1600">
              <a:solidFill>
                <a:srgbClr val="7F7F7F"/>
              </a:solidFill>
              <a:latin typeface="Arial"/>
              <a:ea typeface="微软雅黑" pitchFamily="34" charset="-122"/>
            </a:endParaRPr>
          </a:p>
        </p:txBody>
      </p:sp>
      <p:sp>
        <p:nvSpPr>
          <p:cNvPr id="20482" name="圆角矩形 3" title="">
            <a:hlinkClick r:id="rId3" action="ppaction://hlinksldjump?num=4"/>
          </p:cNvPr>
          <p:cNvSpPr/>
          <p:nvPr/>
        </p:nvSpPr>
        <p:spPr>
          <a:xfrm>
            <a:off x="5622925" y="6392863"/>
            <a:ext cx="288925" cy="287338"/>
          </a:xfrm>
          <a:prstGeom prst="roundRect">
            <a:avLst>
              <a:gd name="adj" fmla="val 4908"/>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2</a:t>
            </a:r>
            <a:endParaRPr lang="zh-CN" altLang="en-US" sz="1600">
              <a:solidFill>
                <a:srgbClr val="7F7F7F"/>
              </a:solidFill>
              <a:latin typeface="Arial"/>
              <a:ea typeface="微软雅黑" pitchFamily="34" charset="-122"/>
            </a:endParaRPr>
          </a:p>
        </p:txBody>
      </p:sp>
      <p:sp>
        <p:nvSpPr>
          <p:cNvPr id="20483" name="圆角矩形 4" title="">
            <a:hlinkClick r:id="rId4" action="ppaction://hlinksldjump?num=5"/>
          </p:cNvPr>
          <p:cNvSpPr/>
          <p:nvPr/>
        </p:nvSpPr>
        <p:spPr>
          <a:xfrm>
            <a:off x="6018213"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3</a:t>
            </a:r>
            <a:endParaRPr lang="zh-CN" altLang="en-US" sz="1600">
              <a:solidFill>
                <a:srgbClr val="7F7F7F"/>
              </a:solidFill>
              <a:latin typeface="Arial"/>
              <a:ea typeface="微软雅黑" pitchFamily="34" charset="-122"/>
            </a:endParaRPr>
          </a:p>
        </p:txBody>
      </p:sp>
      <p:sp>
        <p:nvSpPr>
          <p:cNvPr id="20484" name="圆角矩形 5" title="">
            <a:hlinkClick r:id="rId5" action="ppaction://hlinksldjump?num=9"/>
          </p:cNvPr>
          <p:cNvSpPr/>
          <p:nvPr/>
        </p:nvSpPr>
        <p:spPr>
          <a:xfrm>
            <a:off x="6413500"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4</a:t>
            </a:r>
            <a:endParaRPr lang="zh-CN" altLang="en-US" sz="1600">
              <a:solidFill>
                <a:srgbClr val="7F7F7F"/>
              </a:solidFill>
              <a:latin typeface="Arial"/>
              <a:ea typeface="微软雅黑" pitchFamily="34" charset="-122"/>
            </a:endParaRPr>
          </a:p>
        </p:txBody>
      </p:sp>
      <p:sp>
        <p:nvSpPr>
          <p:cNvPr id="20485" name="圆角矩形 6" title="">
            <a:hlinkClick r:id="rId6" action="ppaction://hlinksldjump?num=10"/>
          </p:cNvPr>
          <p:cNvSpPr/>
          <p:nvPr/>
        </p:nvSpPr>
        <p:spPr>
          <a:xfrm>
            <a:off x="6808788"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5</a:t>
            </a:r>
            <a:endParaRPr lang="zh-CN" altLang="en-US" sz="1600">
              <a:solidFill>
                <a:srgbClr val="7F7F7F"/>
              </a:solidFill>
              <a:latin typeface="Arial"/>
              <a:ea typeface="微软雅黑" pitchFamily="34" charset="-122"/>
            </a:endParaRPr>
          </a:p>
        </p:txBody>
      </p:sp>
      <p:sp>
        <p:nvSpPr>
          <p:cNvPr id="20486" name="圆角矩形 8" title="">
            <a:hlinkClick r:id="rId7" action="ppaction://hlinksldjump?num=12"/>
          </p:cNvPr>
          <p:cNvSpPr/>
          <p:nvPr/>
        </p:nvSpPr>
        <p:spPr>
          <a:xfrm>
            <a:off x="7212013" y="638651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6</a:t>
            </a:r>
            <a:endParaRPr lang="zh-CN" altLang="en-US" sz="1600">
              <a:solidFill>
                <a:srgbClr val="7F7F7F"/>
              </a:solidFill>
              <a:latin typeface="Arial"/>
              <a:ea typeface="微软雅黑" pitchFamily="34" charset="-122"/>
            </a:endParaRPr>
          </a:p>
        </p:txBody>
      </p:sp>
      <p:sp>
        <p:nvSpPr>
          <p:cNvPr id="20487" name="圆角矩形 16" title="">
            <a:hlinkClick r:id="rId8" action="ppaction://hlinksldjump?num=15"/>
          </p:cNvPr>
          <p:cNvSpPr/>
          <p:nvPr/>
        </p:nvSpPr>
        <p:spPr>
          <a:xfrm>
            <a:off x="7620000" y="6383338"/>
            <a:ext cx="287338" cy="287338"/>
          </a:xfrm>
          <a:prstGeom prst="roundRect">
            <a:avLst/>
          </a:prstGeom>
          <a:solidFill>
            <a:srgbClr val="21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defTabSz="914400" fontAlgn="base" hangingPunct="0">
              <a:spcBef>
                <a:spcPct val="0"/>
              </a:spcBef>
              <a:spcAft>
                <a:spcPct val="0"/>
              </a:spcAft>
              <a:buClrTx/>
              <a:buFontTx/>
            </a:pPr>
            <a:r>
              <a:rPr lang="en-US" altLang="zh-CN" sz="1600" spc="0">
                <a:solidFill>
                  <a:schemeClr val="bg1"/>
                </a:solidFill>
                <a:latin typeface="Times New Roman" pitchFamily="18" charset="0"/>
              </a:rPr>
              <a:t>7</a:t>
            </a:r>
            <a:endParaRPr lang="zh-CN" altLang="en-US" sz="1600">
              <a:solidFill>
                <a:schemeClr val="bg1"/>
              </a:solidFill>
              <a:latin typeface="Times New Roman" pitchFamily="18" charset="0"/>
            </a:endParaRPr>
          </a:p>
        </p:txBody>
      </p:sp>
      <p:sp>
        <p:nvSpPr>
          <p:cNvPr id="20488" name="圆角矩形 17" title=""/>
          <p:cNvSpPr/>
          <p:nvPr/>
        </p:nvSpPr>
        <p:spPr>
          <a:xfrm>
            <a:off x="8023225" y="6376988"/>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8</a:t>
            </a:r>
            <a:endParaRPr lang="zh-CN" altLang="en-US" sz="1600">
              <a:solidFill>
                <a:srgbClr val="7F7F7F"/>
              </a:solidFill>
              <a:latin typeface="Arial"/>
              <a:ea typeface="微软雅黑" pitchFamily="34" charset="-122"/>
            </a:endParaRPr>
          </a:p>
        </p:txBody>
      </p:sp>
      <p:sp>
        <p:nvSpPr>
          <p:cNvPr id="20489" name="内容占位符 11" title=""/>
          <p:cNvSpPr>
            <a:spLocks noGrp="1"/>
          </p:cNvSpPr>
          <p:nvPr>
            <p:ph idx="1"/>
          </p:nvPr>
        </p:nvSpPr>
        <p:spPr>
          <a:xfrm>
            <a:off x="455613" y="500063"/>
            <a:ext cx="11277600" cy="4629150"/>
          </a:xfrm>
          <a:prstGeom prst="rect">
            <a:avLst/>
          </a:prstGeom>
        </p:spPr>
        <p:txBody>
          <a:bodyPr vert="horz" wrap="square" lIns="91440" tIns="45720" rIns="91440" bIns="45720" numCol="1" anchor="t" anchorCtr="0" compatLnSpc="1">
            <a:spAutoFit/>
          </a:bodyPr>
          <a:lstStyle>
            <a:lvl1pPr marL="342900" indent="-342900" algn="l" defTabSz="0" rtl="0" eaLnBrk="0" fontAlgn="base" hangingPunct="0">
              <a:lnSpc>
                <a:spcPct val="150000"/>
              </a:lnSpc>
              <a:spcBef>
                <a:spcPct val="20000"/>
              </a:spcBef>
              <a:spcAft>
                <a:spcPct val="0"/>
              </a:spcAft>
              <a:buClrTx/>
              <a:buSzTx/>
              <a:buFontTx/>
              <a:buChar char="•"/>
              <a:tabLst>
                <a:tab pos="4846320"/>
                <a:tab pos="4846638"/>
              </a:tabLst>
              <a:defRPr lang="zh-CN" altLang="en-US" sz="2800">
                <a:solidFill>
                  <a:schemeClr val="tx1"/>
                </a:solidFill>
                <a:latin typeface="+mn-lt"/>
                <a:ea typeface="方正中等线简体" pitchFamily="65" charset="-122"/>
                <a:cs typeface="+mn-cs"/>
              </a:defRPr>
            </a:lvl1pPr>
            <a:lvl2pPr marL="822325" indent="-28575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2pPr>
            <a:lvl3pPr marL="123063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3pPr>
            <a:lvl4pPr marL="16383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4pPr>
            <a:lvl5pPr marL="20574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5pPr>
            <a:lvl6pPr marL="2514600" indent="-228600" algn="l" rtl="0" fontAlgn="base">
              <a:spcBef>
                <a:spcPct val="20000"/>
              </a:spcBef>
              <a:spcAft>
                <a:spcPct val="0"/>
              </a:spcAft>
              <a:buChar char="»"/>
              <a:defRPr lang="zh-CN" altLang="en-US" sz="2800">
                <a:solidFill>
                  <a:schemeClr val="tx1"/>
                </a:solidFill>
                <a:latin typeface="+mj-lt"/>
                <a:ea typeface="+mn-ea"/>
              </a:defRPr>
            </a:lvl6pPr>
            <a:lvl7pPr marL="2971800" indent="-228600" algn="l" rtl="0" fontAlgn="base">
              <a:spcBef>
                <a:spcPct val="20000"/>
              </a:spcBef>
              <a:spcAft>
                <a:spcPct val="0"/>
              </a:spcAft>
              <a:buChar char="»"/>
              <a:defRPr lang="zh-CN" altLang="en-US" sz="2800">
                <a:solidFill>
                  <a:schemeClr val="tx1"/>
                </a:solidFill>
                <a:latin typeface="+mj-lt"/>
                <a:ea typeface="+mn-ea"/>
              </a:defRPr>
            </a:lvl7pPr>
            <a:lvl8pPr marL="3429000" indent="-228600" algn="l" rtl="0" fontAlgn="base">
              <a:spcBef>
                <a:spcPct val="20000"/>
              </a:spcBef>
              <a:spcAft>
                <a:spcPct val="0"/>
              </a:spcAft>
              <a:buChar char="»"/>
              <a:defRPr lang="zh-CN" altLang="en-US" sz="2800">
                <a:solidFill>
                  <a:schemeClr val="tx1"/>
                </a:solidFill>
                <a:latin typeface="+mj-lt"/>
                <a:ea typeface="+mn-ea"/>
              </a:defRPr>
            </a:lvl8pPr>
            <a:lvl9pPr marL="3886200" indent="-228600" algn="l" rtl="0" fontAlgn="base">
              <a:spcBef>
                <a:spcPct val="20000"/>
              </a:spcBef>
              <a:spcAft>
                <a:spcPct val="0"/>
              </a:spcAft>
              <a:buChar char="»"/>
              <a:defRPr lang="zh-CN" altLang="en-US" sz="2800">
                <a:solidFill>
                  <a:schemeClr val="tx1"/>
                </a:solidFill>
                <a:latin typeface="+mj-lt"/>
                <a:ea typeface="+mn-ea"/>
              </a:defRPr>
            </a:lvl9pPr>
          </a:lstStyle>
          <a:p>
            <a:pPr marL="0" lvl="0" indent="0" algn="just" eaLnBrk="1" hangingPunct="0">
              <a:buNone/>
            </a:pPr>
            <a:r>
              <a:rPr lang="zh-CN" altLang="en-US" sz="2800" spc="0"/>
              <a:t>这对我们今后创作更多的优秀文化作品有何启示？</a:t>
            </a:r>
            <a:endParaRPr lang="zh-CN" altLang="en-US" sz="1000">
              <a:latin typeface="宋体" pitchFamily="2" charset="-122"/>
            </a:endParaRPr>
          </a:p>
          <a:p>
            <a:pPr marL="0" lvl="0" indent="0" algn="just" eaLnBrk="1" hangingPunct="0">
              <a:buNone/>
            </a:pPr>
            <a:r>
              <a:rPr lang="zh-CN" altLang="en-US" sz="2800" spc="0">
                <a:solidFill>
                  <a:srgbClr val="FF0000"/>
                </a:solidFill>
                <a:ea typeface="黑体" pitchFamily="49" charset="-122"/>
              </a:rPr>
              <a:t>答案：</a:t>
            </a:r>
            <a:r>
              <a:rPr lang="en-US" altLang="zh-CN" sz="2800" spc="0">
                <a:solidFill>
                  <a:srgbClr val="FF0000"/>
                </a:solidFill>
                <a:latin typeface="宋体" pitchFamily="2" charset="-122"/>
              </a:rPr>
              <a:t>①</a:t>
            </a:r>
            <a:r>
              <a:rPr lang="zh-CN" altLang="en-US" sz="2800" spc="0">
                <a:solidFill>
                  <a:srgbClr val="FF0000"/>
                </a:solidFill>
              </a:rPr>
              <a:t>创作优秀文化作品要坚持以马克思列宁主义、毛泽东思想、邓小平理论、</a:t>
            </a:r>
            <a:r>
              <a:rPr lang="en-US" altLang="zh-CN" sz="2800" spc="0">
                <a:solidFill>
                  <a:srgbClr val="FF0000"/>
                </a:solidFill>
                <a:latin typeface="宋体" pitchFamily="2" charset="-122"/>
              </a:rPr>
              <a:t>“</a:t>
            </a:r>
            <a:r>
              <a:rPr lang="zh-CN" altLang="en-US" sz="2800" spc="0">
                <a:solidFill>
                  <a:srgbClr val="FF0000"/>
                </a:solidFill>
              </a:rPr>
              <a:t>三个代表</a:t>
            </a:r>
            <a:r>
              <a:rPr lang="en-US" altLang="zh-CN" sz="2800" spc="0">
                <a:solidFill>
                  <a:srgbClr val="FF0000"/>
                </a:solidFill>
                <a:latin typeface="宋体" pitchFamily="2" charset="-122"/>
              </a:rPr>
              <a:t>”</a:t>
            </a:r>
            <a:r>
              <a:rPr lang="zh-CN" altLang="en-US" sz="2800" spc="0">
                <a:solidFill>
                  <a:srgbClr val="FF0000"/>
                </a:solidFill>
              </a:rPr>
              <a:t>重要思想、科学发展观与习近平新时代中国特色社会主义思想为指导思想。</a:t>
            </a:r>
            <a:r>
              <a:rPr lang="en-US" altLang="zh-CN" sz="2800" spc="0">
                <a:solidFill>
                  <a:srgbClr val="FF0000"/>
                </a:solidFill>
                <a:latin typeface="宋体" pitchFamily="2" charset="-122"/>
              </a:rPr>
              <a:t>②</a:t>
            </a:r>
            <a:r>
              <a:rPr lang="zh-CN" altLang="en-US" sz="2800" spc="0">
                <a:solidFill>
                  <a:srgbClr val="FF0000"/>
                </a:solidFill>
              </a:rPr>
              <a:t>坚守中华文化立场，立足当代中国现实，结合当今时代条件，不忘本来，吸收外来，面向未来，不断铸就中华文化新辉煌。</a:t>
            </a:r>
            <a:r>
              <a:rPr lang="zh-CN" altLang="en-US" sz="2800" spc="0">
                <a:solidFill>
                  <a:srgbClr val="FF0000"/>
                </a:solidFill>
                <a:latin typeface="宋体" pitchFamily="2" charset="-122"/>
              </a:rPr>
              <a:t>③</a:t>
            </a:r>
            <a:r>
              <a:rPr lang="zh-CN" altLang="en-US" sz="2800" spc="0">
                <a:solidFill>
                  <a:srgbClr val="FF0000"/>
                </a:solidFill>
              </a:rPr>
              <a:t>要弘扬社会主义核心价值观，传递社会正能量。</a:t>
            </a:r>
            <a:r>
              <a:rPr lang="zh-CN" altLang="en-US" sz="2800" spc="0">
                <a:solidFill>
                  <a:srgbClr val="FF0000"/>
                </a:solidFill>
                <a:latin typeface="宋体" pitchFamily="2" charset="-122"/>
              </a:rPr>
              <a:t>④</a:t>
            </a:r>
            <a:r>
              <a:rPr lang="zh-CN" altLang="en-US" sz="2800" spc="0">
                <a:solidFill>
                  <a:srgbClr val="FF0000"/>
                </a:solidFill>
              </a:rPr>
              <a:t>要结合时代特征对文化作品加以创新和发展。</a:t>
            </a:r>
            <a:endParaRPr lang="zh-CN" altLang="en-US" sz="1000">
              <a:latin typeface="宋体" pitchFamily="2" charset="-122"/>
              <a:ea typeface="Courier New" panose="02070309020205020404" pitchFamily="49"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20489">
                                            <p:txEl>
                                              <p:pRg st="1" end="1"/>
                                            </p:txEl>
                                          </p:spTgt>
                                        </p:tgtEl>
                                        <p:attrNameLst>
                                          <p:attrName>style.visibility</p:attrName>
                                        </p:attrNameLst>
                                      </p:cBhvr>
                                      <p:to>
                                        <p:strVal val="visible"/>
                                      </p:to>
                                    </p:set>
                                    <p:animEffect transition="in" filter="blinds(horizontal)">
                                      <p:cBhvr>
                                        <p:cTn id="7" dur="500"/>
                                        <p:tgtEl>
                                          <p:spTgt spid="2048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1505" name="圆角矩形 2" title="">
            <a:hlinkClick r:id="rId2" action="ppaction://hlinksldjump?num=2"/>
          </p:cNvPr>
          <p:cNvSpPr/>
          <p:nvPr/>
        </p:nvSpPr>
        <p:spPr>
          <a:xfrm>
            <a:off x="5229225"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a:t>
            </a:r>
            <a:endParaRPr lang="zh-CN" altLang="en-US" sz="1600">
              <a:solidFill>
                <a:srgbClr val="7F7F7F"/>
              </a:solidFill>
              <a:latin typeface="Arial"/>
              <a:ea typeface="微软雅黑" pitchFamily="34" charset="-122"/>
            </a:endParaRPr>
          </a:p>
        </p:txBody>
      </p:sp>
      <p:sp>
        <p:nvSpPr>
          <p:cNvPr id="21506" name="圆角矩形 3" title="">
            <a:hlinkClick r:id="rId3" action="ppaction://hlinksldjump?num=4"/>
          </p:cNvPr>
          <p:cNvSpPr/>
          <p:nvPr/>
        </p:nvSpPr>
        <p:spPr>
          <a:xfrm>
            <a:off x="5622925" y="6392863"/>
            <a:ext cx="288925" cy="287338"/>
          </a:xfrm>
          <a:prstGeom prst="roundRect">
            <a:avLst>
              <a:gd name="adj" fmla="val 4908"/>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2</a:t>
            </a:r>
            <a:endParaRPr lang="zh-CN" altLang="en-US" sz="1600">
              <a:solidFill>
                <a:srgbClr val="7F7F7F"/>
              </a:solidFill>
              <a:latin typeface="Arial"/>
              <a:ea typeface="微软雅黑" pitchFamily="34" charset="-122"/>
            </a:endParaRPr>
          </a:p>
        </p:txBody>
      </p:sp>
      <p:sp>
        <p:nvSpPr>
          <p:cNvPr id="21507" name="圆角矩形 4" title="">
            <a:hlinkClick r:id="rId4" action="ppaction://hlinksldjump?num=5"/>
          </p:cNvPr>
          <p:cNvSpPr/>
          <p:nvPr/>
        </p:nvSpPr>
        <p:spPr>
          <a:xfrm>
            <a:off x="6018213"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3</a:t>
            </a:r>
            <a:endParaRPr lang="zh-CN" altLang="en-US" sz="1600">
              <a:solidFill>
                <a:srgbClr val="7F7F7F"/>
              </a:solidFill>
              <a:latin typeface="Arial"/>
              <a:ea typeface="微软雅黑" pitchFamily="34" charset="-122"/>
            </a:endParaRPr>
          </a:p>
        </p:txBody>
      </p:sp>
      <p:sp>
        <p:nvSpPr>
          <p:cNvPr id="21508" name="圆角矩形 5" title="">
            <a:hlinkClick r:id="rId5" action="ppaction://hlinksldjump?num=9"/>
          </p:cNvPr>
          <p:cNvSpPr/>
          <p:nvPr/>
        </p:nvSpPr>
        <p:spPr>
          <a:xfrm>
            <a:off x="6413500"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4</a:t>
            </a:r>
            <a:endParaRPr lang="zh-CN" altLang="en-US" sz="1600">
              <a:solidFill>
                <a:srgbClr val="7F7F7F"/>
              </a:solidFill>
              <a:latin typeface="Arial"/>
              <a:ea typeface="微软雅黑" pitchFamily="34" charset="-122"/>
            </a:endParaRPr>
          </a:p>
        </p:txBody>
      </p:sp>
      <p:sp>
        <p:nvSpPr>
          <p:cNvPr id="21509" name="圆角矩形 6" title="">
            <a:hlinkClick r:id="rId6" action="ppaction://hlinksldjump?num=10"/>
          </p:cNvPr>
          <p:cNvSpPr/>
          <p:nvPr/>
        </p:nvSpPr>
        <p:spPr>
          <a:xfrm>
            <a:off x="6808788"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5</a:t>
            </a:r>
            <a:endParaRPr lang="zh-CN" altLang="en-US" sz="1600">
              <a:solidFill>
                <a:srgbClr val="7F7F7F"/>
              </a:solidFill>
              <a:latin typeface="Arial"/>
              <a:ea typeface="微软雅黑" pitchFamily="34" charset="-122"/>
            </a:endParaRPr>
          </a:p>
        </p:txBody>
      </p:sp>
      <p:sp>
        <p:nvSpPr>
          <p:cNvPr id="21510" name="圆角矩形 8" title="">
            <a:hlinkClick r:id="rId7" action="ppaction://hlinksldjump?num=12"/>
          </p:cNvPr>
          <p:cNvSpPr/>
          <p:nvPr/>
        </p:nvSpPr>
        <p:spPr>
          <a:xfrm>
            <a:off x="7212013" y="638651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6</a:t>
            </a:r>
            <a:endParaRPr lang="zh-CN" altLang="en-US" sz="1600">
              <a:solidFill>
                <a:srgbClr val="7F7F7F"/>
              </a:solidFill>
              <a:latin typeface="Arial"/>
              <a:ea typeface="微软雅黑" pitchFamily="34" charset="-122"/>
            </a:endParaRPr>
          </a:p>
        </p:txBody>
      </p:sp>
      <p:sp>
        <p:nvSpPr>
          <p:cNvPr id="21511" name="圆角矩形 10" title="">
            <a:hlinkClick r:id="rId8" action="ppaction://hlinksldjump?num=15"/>
          </p:cNvPr>
          <p:cNvSpPr/>
          <p:nvPr/>
        </p:nvSpPr>
        <p:spPr>
          <a:xfrm>
            <a:off x="7620000" y="6383338"/>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7</a:t>
            </a:r>
            <a:endParaRPr lang="zh-CN" altLang="en-US" sz="1600">
              <a:solidFill>
                <a:srgbClr val="7F7F7F"/>
              </a:solidFill>
              <a:latin typeface="Arial"/>
              <a:ea typeface="微软雅黑" pitchFamily="34" charset="-122"/>
            </a:endParaRPr>
          </a:p>
        </p:txBody>
      </p:sp>
      <p:sp>
        <p:nvSpPr>
          <p:cNvPr id="21512" name="圆角矩形 11" title="">
            <a:hlinkClick r:id="rId9" action="ppaction://hlinksldjump?num=17"/>
          </p:cNvPr>
          <p:cNvSpPr/>
          <p:nvPr/>
        </p:nvSpPr>
        <p:spPr>
          <a:xfrm>
            <a:off x="8023225" y="6376988"/>
            <a:ext cx="287338" cy="287338"/>
          </a:xfrm>
          <a:prstGeom prst="roundRect">
            <a:avLst/>
          </a:prstGeom>
          <a:solidFill>
            <a:srgbClr val="21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defTabSz="914400" fontAlgn="base" hangingPunct="0">
              <a:spcBef>
                <a:spcPct val="0"/>
              </a:spcBef>
              <a:spcAft>
                <a:spcPct val="0"/>
              </a:spcAft>
              <a:buClrTx/>
              <a:buFontTx/>
            </a:pPr>
            <a:r>
              <a:rPr lang="en-US" altLang="zh-CN" sz="1600" spc="0">
                <a:solidFill>
                  <a:schemeClr val="bg1"/>
                </a:solidFill>
                <a:latin typeface="Times New Roman" pitchFamily="18" charset="0"/>
              </a:rPr>
              <a:t>8</a:t>
            </a:r>
            <a:endParaRPr lang="zh-CN" altLang="en-US" sz="1600">
              <a:solidFill>
                <a:schemeClr val="bg1"/>
              </a:solidFill>
              <a:latin typeface="Times New Roman" pitchFamily="18" charset="0"/>
            </a:endParaRPr>
          </a:p>
        </p:txBody>
      </p:sp>
      <p:sp>
        <p:nvSpPr>
          <p:cNvPr id="21513" name="内容占位符 12" title=""/>
          <p:cNvSpPr>
            <a:spLocks noGrp="1"/>
          </p:cNvSpPr>
          <p:nvPr>
            <p:ph idx="1"/>
          </p:nvPr>
        </p:nvSpPr>
        <p:spPr>
          <a:xfrm>
            <a:off x="455613" y="44450"/>
            <a:ext cx="11277600" cy="3213100"/>
          </a:xfrm>
          <a:prstGeom prst="rect">
            <a:avLst/>
          </a:prstGeom>
        </p:spPr>
        <p:txBody>
          <a:bodyPr vert="horz" wrap="square" lIns="91440" tIns="45720" rIns="91440" bIns="45720" numCol="1" anchor="t" anchorCtr="0" compatLnSpc="1">
            <a:spAutoFit/>
          </a:bodyPr>
          <a:lstStyle>
            <a:lvl1pPr marL="342900" indent="-342900" algn="l" defTabSz="0" rtl="0" eaLnBrk="0" fontAlgn="base" hangingPunct="0">
              <a:lnSpc>
                <a:spcPct val="150000"/>
              </a:lnSpc>
              <a:spcBef>
                <a:spcPct val="20000"/>
              </a:spcBef>
              <a:spcAft>
                <a:spcPct val="0"/>
              </a:spcAft>
              <a:buClrTx/>
              <a:buSzTx/>
              <a:buFontTx/>
              <a:buChar char="•"/>
              <a:tabLst>
                <a:tab pos="4846320"/>
                <a:tab pos="4846638"/>
              </a:tabLst>
              <a:defRPr lang="zh-CN" altLang="en-US" sz="2800">
                <a:solidFill>
                  <a:schemeClr val="tx1"/>
                </a:solidFill>
                <a:latin typeface="+mn-lt"/>
                <a:ea typeface="方正中等线简体" pitchFamily="65" charset="-122"/>
                <a:cs typeface="+mn-cs"/>
              </a:defRPr>
            </a:lvl1pPr>
            <a:lvl2pPr marL="822325" indent="-28575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2pPr>
            <a:lvl3pPr marL="123063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3pPr>
            <a:lvl4pPr marL="16383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4pPr>
            <a:lvl5pPr marL="20574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5pPr>
            <a:lvl6pPr marL="2514600" indent="-228600" algn="l" rtl="0" fontAlgn="base">
              <a:spcBef>
                <a:spcPct val="20000"/>
              </a:spcBef>
              <a:spcAft>
                <a:spcPct val="0"/>
              </a:spcAft>
              <a:buChar char="»"/>
              <a:defRPr lang="zh-CN" altLang="en-US" sz="2800">
                <a:solidFill>
                  <a:schemeClr val="tx1"/>
                </a:solidFill>
                <a:latin typeface="+mj-lt"/>
                <a:ea typeface="+mn-ea"/>
              </a:defRPr>
            </a:lvl6pPr>
            <a:lvl7pPr marL="2971800" indent="-228600" algn="l" rtl="0" fontAlgn="base">
              <a:spcBef>
                <a:spcPct val="20000"/>
              </a:spcBef>
              <a:spcAft>
                <a:spcPct val="0"/>
              </a:spcAft>
              <a:buChar char="»"/>
              <a:defRPr lang="zh-CN" altLang="en-US" sz="2800">
                <a:solidFill>
                  <a:schemeClr val="tx1"/>
                </a:solidFill>
                <a:latin typeface="+mj-lt"/>
                <a:ea typeface="+mn-ea"/>
              </a:defRPr>
            </a:lvl7pPr>
            <a:lvl8pPr marL="3429000" indent="-228600" algn="l" rtl="0" fontAlgn="base">
              <a:spcBef>
                <a:spcPct val="20000"/>
              </a:spcBef>
              <a:spcAft>
                <a:spcPct val="0"/>
              </a:spcAft>
              <a:buChar char="»"/>
              <a:defRPr lang="zh-CN" altLang="en-US" sz="2800">
                <a:solidFill>
                  <a:schemeClr val="tx1"/>
                </a:solidFill>
                <a:latin typeface="+mj-lt"/>
                <a:ea typeface="+mn-ea"/>
              </a:defRPr>
            </a:lvl8pPr>
            <a:lvl9pPr marL="3886200" indent="-228600" algn="l" rtl="0" fontAlgn="base">
              <a:spcBef>
                <a:spcPct val="20000"/>
              </a:spcBef>
              <a:spcAft>
                <a:spcPct val="0"/>
              </a:spcAft>
              <a:buChar char="»"/>
              <a:defRPr lang="zh-CN" altLang="en-US" sz="2800">
                <a:solidFill>
                  <a:schemeClr val="tx1"/>
                </a:solidFill>
                <a:latin typeface="+mj-lt"/>
                <a:ea typeface="+mn-ea"/>
              </a:defRPr>
            </a:lvl9pPr>
          </a:lstStyle>
          <a:p>
            <a:pPr marL="0" lvl="0" indent="0" algn="just" defTabSz="914400" eaLnBrk="1" hangingPunct="0">
              <a:lnSpc>
                <a:spcPct val="140000"/>
              </a:lnSpc>
              <a:spcAft>
                <a:spcPct val="0"/>
              </a:spcAft>
              <a:buNone/>
              <a:tabLst>
                <a:tab pos="4846638"/>
              </a:tabLst>
            </a:pPr>
            <a:r>
              <a:rPr lang="en-US" altLang="zh-CN" sz="2800" u="none" spc="0" baseline="0">
                <a:ea typeface="方正中等线简体"/>
              </a:rPr>
              <a:t>8</a:t>
            </a:r>
            <a:r>
              <a:rPr lang="zh-CN" altLang="en-US" sz="2800" u="none" spc="0" baseline="0">
                <a:ea typeface="方正中等线简体"/>
              </a:rPr>
              <a:t>．</a:t>
            </a:r>
            <a:r>
              <a:rPr lang="en-US" altLang="zh-CN" sz="2800" u="none" spc="0" baseline="0">
                <a:ea typeface="黑体" pitchFamily="49" charset="-122"/>
              </a:rPr>
              <a:t>(2017·</a:t>
            </a:r>
            <a:r>
              <a:rPr lang="zh-CN" altLang="en-US" sz="2800" u="none" spc="0" baseline="0">
                <a:ea typeface="黑体" pitchFamily="49" charset="-122"/>
              </a:rPr>
              <a:t>江西</a:t>
            </a:r>
            <a:r>
              <a:rPr lang="en-US" altLang="zh-CN" sz="2800" u="none" spc="0" baseline="0">
                <a:ea typeface="黑体" pitchFamily="49" charset="-122"/>
              </a:rPr>
              <a:t>)</a:t>
            </a:r>
            <a:r>
              <a:rPr lang="en-US" altLang="zh-CN" sz="2800" u="none" spc="0" baseline="0">
                <a:ea typeface="方正中等线简体"/>
              </a:rPr>
              <a:t>2016</a:t>
            </a:r>
            <a:r>
              <a:rPr lang="zh-CN" altLang="en-US" sz="2800" u="none" spc="0" baseline="0">
                <a:ea typeface="方正中等线简体"/>
              </a:rPr>
              <a:t>年</a:t>
            </a:r>
            <a:r>
              <a:rPr lang="en-US" altLang="zh-CN" sz="2800" u="none" spc="0" baseline="0">
                <a:ea typeface="方正中等线简体"/>
              </a:rPr>
              <a:t>12</a:t>
            </a:r>
            <a:r>
              <a:rPr lang="zh-CN" altLang="en-US" sz="2800" u="none" spc="0" baseline="0">
                <a:ea typeface="方正中等线简体"/>
              </a:rPr>
              <a:t>月</a:t>
            </a:r>
            <a:r>
              <a:rPr lang="en-US" altLang="zh-CN" sz="2800" u="none" spc="0" baseline="0">
                <a:ea typeface="方正中等线简体"/>
              </a:rPr>
              <a:t>12</a:t>
            </a:r>
            <a:r>
              <a:rPr lang="zh-CN" altLang="en-US" sz="2800" u="none" spc="0" baseline="0">
                <a:ea typeface="方正中等线简体"/>
              </a:rPr>
              <a:t>日，习近平总书记在会见第一届全国文明家庭代表时发表了重要讲话。</a:t>
            </a:r>
            <a:endParaRPr lang="zh-CN" altLang="en-US" sz="1000" u="none" baseline="0">
              <a:latin typeface="宋体" pitchFamily="2" charset="-122"/>
            </a:endParaRPr>
          </a:p>
          <a:p>
            <a:pPr marL="0" lvl="0" indent="0" algn="just" defTabSz="914400" eaLnBrk="1" hangingPunct="0">
              <a:lnSpc>
                <a:spcPct val="140000"/>
              </a:lnSpc>
              <a:spcAft>
                <a:spcPct val="0"/>
              </a:spcAft>
              <a:buNone/>
              <a:tabLst>
                <a:tab pos="4846638"/>
              </a:tabLst>
            </a:pPr>
            <a:r>
              <a:rPr lang="en-US" altLang="zh-CN" sz="2800" u="none" spc="0" baseline="0">
                <a:ea typeface="黑体" pitchFamily="49" charset="-122"/>
              </a:rPr>
              <a:t>【</a:t>
            </a:r>
            <a:r>
              <a:rPr lang="zh-CN" altLang="en-US" sz="2800" u="none" spc="0" baseline="0">
                <a:ea typeface="黑体" pitchFamily="49" charset="-122"/>
              </a:rPr>
              <a:t>议家风</a:t>
            </a:r>
            <a:r>
              <a:rPr lang="en-US" altLang="zh-CN" sz="2800" u="none" spc="0" baseline="0">
                <a:ea typeface="黑体" pitchFamily="49" charset="-122"/>
              </a:rPr>
              <a:t>】</a:t>
            </a:r>
            <a:r>
              <a:rPr lang="zh-CN" altLang="en-US" sz="2800" u="none" spc="0" baseline="0">
                <a:ea typeface="华文楷体"/>
              </a:rPr>
              <a:t>　习近平总书记指出：</a:t>
            </a:r>
            <a:r>
              <a:rPr lang="en-US" altLang="zh-CN" sz="2800" u="none" spc="0" baseline="0">
                <a:latin typeface="宋体" pitchFamily="2" charset="-122"/>
                <a:ea typeface="方正中等线简体"/>
              </a:rPr>
              <a:t>“</a:t>
            </a:r>
            <a:r>
              <a:rPr lang="zh-CN" altLang="en-US" sz="2800" u="none" spc="0" baseline="0">
                <a:ea typeface="华文楷体"/>
              </a:rPr>
              <a:t>广大家庭都要弘扬优良家风，以千千万万家庭的好家风支撑起全社会的好风气。</a:t>
            </a:r>
            <a:r>
              <a:rPr lang="en-US" altLang="zh-CN" sz="2800" u="none" spc="0" baseline="0">
                <a:latin typeface="宋体" pitchFamily="2" charset="-122"/>
                <a:ea typeface="方正中等线简体"/>
              </a:rPr>
              <a:t>”</a:t>
            </a:r>
            <a:endParaRPr lang="zh-CN" altLang="en-US" sz="1000" u="none" baseline="0">
              <a:latin typeface="宋体" pitchFamily="2" charset="-122"/>
            </a:endParaRPr>
          </a:p>
          <a:p>
            <a:pPr marL="0" lvl="0" indent="0" defTabSz="914400" eaLnBrk="1" hangingPunct="0">
              <a:lnSpc>
                <a:spcPct val="140000"/>
              </a:lnSpc>
              <a:buNone/>
              <a:tabLst>
                <a:tab pos="4846638"/>
              </a:tabLst>
            </a:pPr>
            <a:endParaRPr lang="zh-CN" altLang="en-US" u="none" baseline="0"/>
          </a:p>
        </p:txBody>
      </p:sp>
      <p:graphicFrame>
        <p:nvGraphicFramePr>
          <p:cNvPr id="21514" name="表格 14" title=""/>
          <p:cNvGraphicFramePr>
            <a:graphicFrameLocks noGrp="1"/>
          </p:cNvGraphicFramePr>
          <p:nvPr/>
        </p:nvGraphicFramePr>
        <p:xfrm>
          <a:off x="4368800" y="2679700"/>
          <a:ext cx="3452812" cy="3502025"/>
        </p:xfrm>
        <a:graphic>
          <a:graphicData uri="http://schemas.openxmlformats.org/drawingml/2006/table">
            <a:tbl>
              <a:tblPr/>
              <a:tblGrid>
                <a:gridCol w="3452812"/>
              </a:tblGrid>
              <a:tr h="3502025">
                <a:tc>
                  <a:txBody>
                    <a:bodyPr vert="horz" wrap="square" lIns="68580" tIns="0" rIns="68580" bIns="0" anchor="t"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a:lnSpc>
                          <a:spcPct val="140000"/>
                        </a:lnSpc>
                        <a:buClrTx/>
                        <a:buFontTx/>
                      </a:pPr>
                      <a:r>
                        <a:rPr lang="zh-CN" altLang="zh-CN" sz="2600">
                          <a:latin typeface="Times New Roman" pitchFamily="18" charset="0"/>
                          <a:ea typeface="华文楷体" pitchFamily="2" charset="-122"/>
                        </a:rPr>
                        <a:t>程氏家族家训</a:t>
                      </a:r>
                      <a:endParaRPr lang="zh-CN" altLang="zh-CN" sz="2600">
                        <a:latin typeface="宋体" pitchFamily="2" charset="-122"/>
                        <a:ea typeface="华文楷体" pitchFamily="2" charset="-122"/>
                      </a:endParaRPr>
                    </a:p>
                    <a:p>
                      <a:pPr marL="0" lvl="0" indent="0" algn="ctr" defTabSz="914400">
                        <a:lnSpc>
                          <a:spcPct val="140000"/>
                        </a:lnSpc>
                        <a:buClrTx/>
                        <a:buFontTx/>
                      </a:pPr>
                      <a:r>
                        <a:rPr lang="en-US" altLang="zh-CN" sz="2600">
                          <a:latin typeface="Times New Roman" pitchFamily="18" charset="0"/>
                          <a:ea typeface="华文楷体" pitchFamily="2" charset="-122"/>
                        </a:rPr>
                        <a:t>(</a:t>
                      </a:r>
                      <a:r>
                        <a:rPr lang="zh-CN" altLang="zh-CN" sz="2600">
                          <a:latin typeface="Times New Roman" pitchFamily="18" charset="0"/>
                          <a:ea typeface="华文楷体" pitchFamily="2" charset="-122"/>
                        </a:rPr>
                        <a:t>摘选</a:t>
                      </a:r>
                      <a:r>
                        <a:rPr lang="en-US" altLang="zh-CN" sz="2600">
                          <a:latin typeface="Times New Roman" pitchFamily="18" charset="0"/>
                          <a:ea typeface="华文楷体" pitchFamily="2" charset="-122"/>
                        </a:rPr>
                        <a:t>)</a:t>
                      </a:r>
                      <a:endParaRPr lang="zh-CN" altLang="zh-CN" sz="2600">
                        <a:latin typeface="宋体" pitchFamily="2" charset="-122"/>
                      </a:endParaRPr>
                    </a:p>
                    <a:p>
                      <a:pPr marL="0" lvl="0" indent="0" algn="ctr" defTabSz="914400">
                        <a:lnSpc>
                          <a:spcPct val="140000"/>
                        </a:lnSpc>
                        <a:buClrTx/>
                        <a:buFontTx/>
                      </a:pPr>
                      <a:r>
                        <a:rPr lang="zh-CN" altLang="zh-CN" sz="2600">
                          <a:latin typeface="Times New Roman" pitchFamily="18" charset="0"/>
                          <a:ea typeface="华文楷体" pitchFamily="2" charset="-122"/>
                        </a:rPr>
                        <a:t>尊长敬贤，唯礼是尊</a:t>
                      </a:r>
                      <a:endParaRPr lang="zh-CN" altLang="zh-CN" sz="2600">
                        <a:latin typeface="宋体" pitchFamily="2" charset="-122"/>
                      </a:endParaRPr>
                    </a:p>
                    <a:p>
                      <a:pPr marL="0" lvl="0" indent="0" algn="ctr" defTabSz="914400">
                        <a:lnSpc>
                          <a:spcPct val="140000"/>
                        </a:lnSpc>
                        <a:buClrTx/>
                        <a:buFontTx/>
                      </a:pPr>
                      <a:r>
                        <a:rPr lang="zh-CN" altLang="zh-CN" sz="2600">
                          <a:latin typeface="Times New Roman" pitchFamily="18" charset="0"/>
                          <a:ea typeface="华文楷体" pitchFamily="2" charset="-122"/>
                        </a:rPr>
                        <a:t>孝顺父兄，共敦友爱</a:t>
                      </a:r>
                      <a:endParaRPr lang="zh-CN" altLang="zh-CN" sz="2600">
                        <a:latin typeface="宋体" pitchFamily="2" charset="-122"/>
                      </a:endParaRPr>
                    </a:p>
                    <a:p>
                      <a:pPr marL="0" lvl="0" indent="0" algn="ctr" defTabSz="914400">
                        <a:lnSpc>
                          <a:spcPct val="140000"/>
                        </a:lnSpc>
                        <a:buClrTx/>
                        <a:buFontTx/>
                      </a:pPr>
                      <a:r>
                        <a:rPr lang="zh-CN" altLang="zh-CN" sz="2600">
                          <a:latin typeface="Times New Roman" pitchFamily="18" charset="0"/>
                          <a:ea typeface="华文楷体" pitchFamily="2" charset="-122"/>
                        </a:rPr>
                        <a:t>居乡为善，和邻睦族</a:t>
                      </a:r>
                      <a:endParaRPr lang="zh-CN" altLang="zh-CN" sz="2600">
                        <a:latin typeface="宋体" pitchFamily="2" charset="-122"/>
                      </a:endParaRPr>
                    </a:p>
                    <a:p>
                      <a:pPr marL="0" lvl="0" indent="0" algn="ctr" defTabSz="914400">
                        <a:lnSpc>
                          <a:spcPct val="140000"/>
                        </a:lnSpc>
                        <a:buClrTx/>
                        <a:buFontTx/>
                      </a:pPr>
                      <a:r>
                        <a:rPr lang="zh-CN" altLang="zh-CN" sz="2600">
                          <a:latin typeface="Times New Roman" pitchFamily="18" charset="0"/>
                          <a:ea typeface="华文楷体" pitchFamily="2" charset="-122"/>
                        </a:rPr>
                        <a:t>恬淡俭约，度入量出</a:t>
                      </a:r>
                      <a:endParaRPr lang="zh-CN" altLang="zh-CN" sz="2600">
                        <a:latin typeface="宋体" pitchFamily="2" charset="-122"/>
                      </a:endParaRPr>
                    </a:p>
                  </a:txBody>
                  <a:tcPr marL="68580" marR="68580" marT="0" marB="0">
                    <a:lnL w="12700">
                      <a:solidFill>
                        <a:prstClr val="black"/>
                      </a:solidFill>
                      <a:round/>
                    </a:lnL>
                    <a:lnR w="12700">
                      <a:solidFill>
                        <a:prstClr val="black"/>
                      </a:solidFill>
                      <a:round/>
                    </a:lnR>
                    <a:lnT w="12700">
                      <a:solidFill>
                        <a:prstClr val="black"/>
                      </a:solidFill>
                      <a:round/>
                    </a:lnT>
                    <a:lnB w="12700">
                      <a:solidFill>
                        <a:prstClr val="black"/>
                      </a:solidFill>
                      <a:round/>
                    </a:lnB>
                    <a:noFill/>
                  </a:tcPr>
                </a:tc>
              </a:tr>
            </a:tbl>
          </a:graphicData>
        </a:graphic>
      </p:graphicFrame>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2529" name="圆角矩形 2" title="">
            <a:hlinkClick r:id="rId2" action="ppaction://hlinksldjump?num=2"/>
          </p:cNvPr>
          <p:cNvSpPr/>
          <p:nvPr/>
        </p:nvSpPr>
        <p:spPr>
          <a:xfrm>
            <a:off x="5229225"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a:t>
            </a:r>
            <a:endParaRPr lang="zh-CN" altLang="en-US" sz="1600">
              <a:solidFill>
                <a:srgbClr val="7F7F7F"/>
              </a:solidFill>
              <a:latin typeface="Arial"/>
              <a:ea typeface="微软雅黑" pitchFamily="34" charset="-122"/>
            </a:endParaRPr>
          </a:p>
        </p:txBody>
      </p:sp>
      <p:sp>
        <p:nvSpPr>
          <p:cNvPr id="22530" name="圆角矩形 3" title="">
            <a:hlinkClick r:id="rId3" action="ppaction://hlinksldjump?num=4"/>
          </p:cNvPr>
          <p:cNvSpPr/>
          <p:nvPr/>
        </p:nvSpPr>
        <p:spPr>
          <a:xfrm>
            <a:off x="5622925" y="6392863"/>
            <a:ext cx="288925" cy="287338"/>
          </a:xfrm>
          <a:prstGeom prst="roundRect">
            <a:avLst>
              <a:gd name="adj" fmla="val 4908"/>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2</a:t>
            </a:r>
            <a:endParaRPr lang="zh-CN" altLang="en-US" sz="1600">
              <a:solidFill>
                <a:srgbClr val="7F7F7F"/>
              </a:solidFill>
              <a:latin typeface="Arial"/>
              <a:ea typeface="微软雅黑" pitchFamily="34" charset="-122"/>
            </a:endParaRPr>
          </a:p>
        </p:txBody>
      </p:sp>
      <p:sp>
        <p:nvSpPr>
          <p:cNvPr id="22531" name="圆角矩形 4" title="">
            <a:hlinkClick r:id="rId4" action="ppaction://hlinksldjump?num=5"/>
          </p:cNvPr>
          <p:cNvSpPr/>
          <p:nvPr/>
        </p:nvSpPr>
        <p:spPr>
          <a:xfrm>
            <a:off x="6018213"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3</a:t>
            </a:r>
            <a:endParaRPr lang="zh-CN" altLang="en-US" sz="1600">
              <a:solidFill>
                <a:srgbClr val="7F7F7F"/>
              </a:solidFill>
              <a:latin typeface="Arial"/>
              <a:ea typeface="微软雅黑" pitchFamily="34" charset="-122"/>
            </a:endParaRPr>
          </a:p>
        </p:txBody>
      </p:sp>
      <p:sp>
        <p:nvSpPr>
          <p:cNvPr id="22532" name="圆角矩形 5" title="">
            <a:hlinkClick r:id="rId5" action="ppaction://hlinksldjump?num=9"/>
          </p:cNvPr>
          <p:cNvSpPr/>
          <p:nvPr/>
        </p:nvSpPr>
        <p:spPr>
          <a:xfrm>
            <a:off x="6413500"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4</a:t>
            </a:r>
            <a:endParaRPr lang="zh-CN" altLang="en-US" sz="1600">
              <a:solidFill>
                <a:srgbClr val="7F7F7F"/>
              </a:solidFill>
              <a:latin typeface="Arial"/>
              <a:ea typeface="微软雅黑" pitchFamily="34" charset="-122"/>
            </a:endParaRPr>
          </a:p>
        </p:txBody>
      </p:sp>
      <p:sp>
        <p:nvSpPr>
          <p:cNvPr id="22533" name="圆角矩形 6" title="">
            <a:hlinkClick r:id="rId6" action="ppaction://hlinksldjump?num=10"/>
          </p:cNvPr>
          <p:cNvSpPr/>
          <p:nvPr/>
        </p:nvSpPr>
        <p:spPr>
          <a:xfrm>
            <a:off x="6808788"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5</a:t>
            </a:r>
            <a:endParaRPr lang="zh-CN" altLang="en-US" sz="1600">
              <a:solidFill>
                <a:srgbClr val="7F7F7F"/>
              </a:solidFill>
              <a:latin typeface="Arial"/>
              <a:ea typeface="微软雅黑" pitchFamily="34" charset="-122"/>
            </a:endParaRPr>
          </a:p>
        </p:txBody>
      </p:sp>
      <p:sp>
        <p:nvSpPr>
          <p:cNvPr id="22534" name="圆角矩形 8" title="">
            <a:hlinkClick r:id="rId7" action="ppaction://hlinksldjump?num=12"/>
          </p:cNvPr>
          <p:cNvSpPr/>
          <p:nvPr/>
        </p:nvSpPr>
        <p:spPr>
          <a:xfrm>
            <a:off x="7212013" y="638651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6</a:t>
            </a:r>
            <a:endParaRPr lang="zh-CN" altLang="en-US" sz="1600">
              <a:solidFill>
                <a:srgbClr val="7F7F7F"/>
              </a:solidFill>
              <a:latin typeface="Arial"/>
              <a:ea typeface="微软雅黑" pitchFamily="34" charset="-122"/>
            </a:endParaRPr>
          </a:p>
        </p:txBody>
      </p:sp>
      <p:sp>
        <p:nvSpPr>
          <p:cNvPr id="22535" name="圆角矩形 10" title="">
            <a:hlinkClick r:id="rId8" action="ppaction://hlinksldjump?num=15"/>
          </p:cNvPr>
          <p:cNvSpPr/>
          <p:nvPr/>
        </p:nvSpPr>
        <p:spPr>
          <a:xfrm>
            <a:off x="7620000" y="6383338"/>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7</a:t>
            </a:r>
            <a:endParaRPr lang="zh-CN" altLang="en-US" sz="1600">
              <a:solidFill>
                <a:srgbClr val="7F7F7F"/>
              </a:solidFill>
              <a:latin typeface="Arial"/>
              <a:ea typeface="微软雅黑" pitchFamily="34" charset="-122"/>
            </a:endParaRPr>
          </a:p>
        </p:txBody>
      </p:sp>
      <p:sp>
        <p:nvSpPr>
          <p:cNvPr id="22536" name="圆角矩形 11" title="">
            <a:hlinkClick r:id="rId9" action="ppaction://hlinksldjump?num=17"/>
          </p:cNvPr>
          <p:cNvSpPr/>
          <p:nvPr/>
        </p:nvSpPr>
        <p:spPr>
          <a:xfrm>
            <a:off x="8023225" y="6376988"/>
            <a:ext cx="287338" cy="287338"/>
          </a:xfrm>
          <a:prstGeom prst="roundRect">
            <a:avLst/>
          </a:prstGeom>
          <a:solidFill>
            <a:srgbClr val="21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defTabSz="914400" fontAlgn="base" hangingPunct="0">
              <a:spcBef>
                <a:spcPct val="0"/>
              </a:spcBef>
              <a:spcAft>
                <a:spcPct val="0"/>
              </a:spcAft>
              <a:buClrTx/>
              <a:buFontTx/>
            </a:pPr>
            <a:r>
              <a:rPr lang="en-US" altLang="zh-CN" sz="1600" spc="0">
                <a:solidFill>
                  <a:schemeClr val="bg1"/>
                </a:solidFill>
                <a:latin typeface="Times New Roman" pitchFamily="18" charset="0"/>
              </a:rPr>
              <a:t>8</a:t>
            </a:r>
            <a:endParaRPr lang="zh-CN" altLang="en-US" sz="1600">
              <a:solidFill>
                <a:schemeClr val="bg1"/>
              </a:solidFill>
              <a:latin typeface="Times New Roman" pitchFamily="18" charset="0"/>
            </a:endParaRPr>
          </a:p>
        </p:txBody>
      </p:sp>
      <p:sp>
        <p:nvSpPr>
          <p:cNvPr id="22537" name="内容占位符 12" title=""/>
          <p:cNvSpPr>
            <a:spLocks noGrp="1"/>
          </p:cNvSpPr>
          <p:nvPr>
            <p:ph idx="1"/>
          </p:nvPr>
        </p:nvSpPr>
        <p:spPr>
          <a:xfrm>
            <a:off x="455613" y="428625"/>
            <a:ext cx="11277600" cy="5275263"/>
          </a:xfrm>
          <a:prstGeom prst="rect">
            <a:avLst/>
          </a:prstGeom>
        </p:spPr>
        <p:txBody>
          <a:bodyPr vert="horz" wrap="square" lIns="91440" tIns="45720" rIns="91440" bIns="45720" numCol="1" anchor="t" anchorCtr="0" compatLnSpc="1">
            <a:spAutoFit/>
          </a:bodyPr>
          <a:lstStyle>
            <a:lvl1pPr marL="342900" indent="-342900" algn="l" defTabSz="0" rtl="0" eaLnBrk="0" fontAlgn="base" hangingPunct="0">
              <a:lnSpc>
                <a:spcPct val="150000"/>
              </a:lnSpc>
              <a:spcBef>
                <a:spcPct val="20000"/>
              </a:spcBef>
              <a:spcAft>
                <a:spcPct val="0"/>
              </a:spcAft>
              <a:buClrTx/>
              <a:buSzTx/>
              <a:buFontTx/>
              <a:buChar char="•"/>
              <a:tabLst>
                <a:tab pos="4846320"/>
                <a:tab pos="4846638"/>
              </a:tabLst>
              <a:defRPr lang="zh-CN" altLang="en-US" sz="2800">
                <a:solidFill>
                  <a:schemeClr val="tx1"/>
                </a:solidFill>
                <a:latin typeface="+mn-lt"/>
                <a:ea typeface="方正中等线简体" pitchFamily="65" charset="-122"/>
                <a:cs typeface="+mn-cs"/>
              </a:defRPr>
            </a:lvl1pPr>
            <a:lvl2pPr marL="822325" indent="-28575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2pPr>
            <a:lvl3pPr marL="123063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3pPr>
            <a:lvl4pPr marL="16383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4pPr>
            <a:lvl5pPr marL="20574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5pPr>
            <a:lvl6pPr marL="2514600" indent="-228600" algn="l" rtl="0" fontAlgn="base">
              <a:spcBef>
                <a:spcPct val="20000"/>
              </a:spcBef>
              <a:spcAft>
                <a:spcPct val="0"/>
              </a:spcAft>
              <a:buChar char="»"/>
              <a:defRPr lang="zh-CN" altLang="en-US" sz="2800">
                <a:solidFill>
                  <a:schemeClr val="tx1"/>
                </a:solidFill>
                <a:latin typeface="+mj-lt"/>
                <a:ea typeface="+mn-ea"/>
              </a:defRPr>
            </a:lvl6pPr>
            <a:lvl7pPr marL="2971800" indent="-228600" algn="l" rtl="0" fontAlgn="base">
              <a:spcBef>
                <a:spcPct val="20000"/>
              </a:spcBef>
              <a:spcAft>
                <a:spcPct val="0"/>
              </a:spcAft>
              <a:buChar char="»"/>
              <a:defRPr lang="zh-CN" altLang="en-US" sz="2800">
                <a:solidFill>
                  <a:schemeClr val="tx1"/>
                </a:solidFill>
                <a:latin typeface="+mj-lt"/>
                <a:ea typeface="+mn-ea"/>
              </a:defRPr>
            </a:lvl7pPr>
            <a:lvl8pPr marL="3429000" indent="-228600" algn="l" rtl="0" fontAlgn="base">
              <a:spcBef>
                <a:spcPct val="20000"/>
              </a:spcBef>
              <a:spcAft>
                <a:spcPct val="0"/>
              </a:spcAft>
              <a:buChar char="»"/>
              <a:defRPr lang="zh-CN" altLang="en-US" sz="2800">
                <a:solidFill>
                  <a:schemeClr val="tx1"/>
                </a:solidFill>
                <a:latin typeface="+mj-lt"/>
                <a:ea typeface="+mn-ea"/>
              </a:defRPr>
            </a:lvl8pPr>
            <a:lvl9pPr marL="3886200" indent="-228600" algn="l" rtl="0" fontAlgn="base">
              <a:spcBef>
                <a:spcPct val="20000"/>
              </a:spcBef>
              <a:spcAft>
                <a:spcPct val="0"/>
              </a:spcAft>
              <a:buChar char="»"/>
              <a:defRPr lang="zh-CN" altLang="en-US" sz="2800">
                <a:solidFill>
                  <a:schemeClr val="tx1"/>
                </a:solidFill>
                <a:latin typeface="+mj-lt"/>
                <a:ea typeface="+mn-ea"/>
              </a:defRPr>
            </a:lvl9pPr>
          </a:lstStyle>
          <a:p>
            <a:pPr marL="0" lvl="0" indent="0" algn="just" eaLnBrk="1" hangingPunct="0">
              <a:buNone/>
            </a:pPr>
            <a:r>
              <a:rPr lang="zh-CN" altLang="en-US" sz="2800" spc="0"/>
              <a:t>上框中的内容是摘选自江西省南昌市新建区汪山土库程氏家族的家训。传承这些家训家风对形成良好的社会风气有什么意义？</a:t>
            </a:r>
            <a:endParaRPr lang="zh-CN" altLang="en-US" sz="1000">
              <a:latin typeface="宋体" pitchFamily="2" charset="-122"/>
            </a:endParaRPr>
          </a:p>
          <a:p>
            <a:pPr marL="0" lvl="0" indent="0" algn="just" eaLnBrk="1" hangingPunct="0">
              <a:buNone/>
            </a:pPr>
            <a:r>
              <a:rPr lang="zh-CN" altLang="en-US" sz="2800" spc="0">
                <a:solidFill>
                  <a:srgbClr val="FF0000"/>
                </a:solidFill>
                <a:ea typeface="黑体" pitchFamily="49" charset="-122"/>
              </a:rPr>
              <a:t>答案：</a:t>
            </a:r>
            <a:r>
              <a:rPr lang="en-US" altLang="zh-CN" sz="2800" spc="0">
                <a:solidFill>
                  <a:srgbClr val="FF0000"/>
                </a:solidFill>
                <a:latin typeface="宋体" pitchFamily="2" charset="-122"/>
              </a:rPr>
              <a:t>①</a:t>
            </a:r>
            <a:r>
              <a:rPr lang="zh-CN" altLang="en-US" sz="2800" spc="0">
                <a:solidFill>
                  <a:srgbClr val="FF0000"/>
                </a:solidFill>
              </a:rPr>
              <a:t>有利于树立讲文明、懂礼仪的社会风气，建立良好的人际关系，促进社会文明。</a:t>
            </a:r>
            <a:r>
              <a:rPr lang="en-US" altLang="zh-CN" sz="2800" spc="0">
                <a:solidFill>
                  <a:srgbClr val="FF0000"/>
                </a:solidFill>
                <a:latin typeface="宋体" pitchFamily="2" charset="-122"/>
              </a:rPr>
              <a:t>②</a:t>
            </a:r>
            <a:r>
              <a:rPr lang="zh-CN" altLang="en-US" sz="2800" spc="0">
                <a:solidFill>
                  <a:srgbClr val="FF0000"/>
                </a:solidFill>
              </a:rPr>
              <a:t>有利于传承孝敬父母、尊敬长辈的美德，共建良好的家庭氛围，促进社会和谐。</a:t>
            </a:r>
            <a:r>
              <a:rPr lang="en-US" altLang="zh-CN" sz="2800" spc="0">
                <a:solidFill>
                  <a:srgbClr val="FF0000"/>
                </a:solidFill>
                <a:latin typeface="宋体" pitchFamily="2" charset="-122"/>
              </a:rPr>
              <a:t>③</a:t>
            </a:r>
            <a:r>
              <a:rPr lang="zh-CN" altLang="en-US" sz="2800" spc="0">
                <a:solidFill>
                  <a:srgbClr val="FF0000"/>
                </a:solidFill>
              </a:rPr>
              <a:t>有利于营造与人为善、和睦共处的社会氛围，增进关心社会的兴趣和情感，养成亲社会行为。</a:t>
            </a:r>
            <a:r>
              <a:rPr lang="en-US" altLang="zh-CN" sz="2800" spc="0">
                <a:solidFill>
                  <a:srgbClr val="FF0000"/>
                </a:solidFill>
                <a:latin typeface="宋体" pitchFamily="2" charset="-122"/>
              </a:rPr>
              <a:t>④</a:t>
            </a:r>
            <a:r>
              <a:rPr lang="zh-CN" altLang="en-US" sz="2800" spc="0">
                <a:solidFill>
                  <a:srgbClr val="FF0000"/>
                </a:solidFill>
              </a:rPr>
              <a:t>有利于培养勤俭节约、艰苦奋斗的品质，引导人们形成积极、健康的生活态度，自觉履行家庭责任和社会责任。</a:t>
            </a:r>
            <a:endParaRPr lang="zh-CN" altLang="en-US" sz="1000">
              <a:latin typeface="宋体" pitchFamily="2" charset="-122"/>
              <a:ea typeface="Courier New" panose="02070309020205020404" pitchFamily="49"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22537">
                                            <p:txEl>
                                              <p:pRg st="1" end="1"/>
                                            </p:txEl>
                                          </p:spTgt>
                                        </p:tgtEl>
                                        <p:attrNameLst>
                                          <p:attrName>style.visibility</p:attrName>
                                        </p:attrNameLst>
                                      </p:cBhvr>
                                      <p:to>
                                        <p:strVal val="visible"/>
                                      </p:to>
                                    </p:set>
                                    <p:animEffect transition="in" filter="blinds(horizontal)">
                                      <p:cBhvr>
                                        <p:cTn id="7" dur="500"/>
                                        <p:tgtEl>
                                          <p:spTgt spid="2253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3553" name="内容占位符 3" title=""/>
          <p:cNvSpPr>
            <a:spLocks noGrp="1"/>
          </p:cNvSpPr>
          <p:nvPr>
            <p:ph idx="1"/>
          </p:nvPr>
        </p:nvSpPr>
        <p:spPr>
          <a:xfrm>
            <a:off x="455613" y="709613"/>
            <a:ext cx="11277600" cy="5534025"/>
          </a:xfrm>
          <a:prstGeom prst="rect">
            <a:avLst/>
          </a:prstGeom>
        </p:spPr>
        <p:txBody>
          <a:bodyPr vert="horz" wrap="square" lIns="91440" tIns="45720" rIns="91440" bIns="45720" numCol="1" anchor="t" anchorCtr="0" compatLnSpc="1">
            <a:spAutoFit/>
          </a:bodyPr>
          <a:lstStyle>
            <a:lvl1pPr marL="342900" indent="-342900" algn="l" defTabSz="0" rtl="0" eaLnBrk="0" fontAlgn="base" hangingPunct="0">
              <a:lnSpc>
                <a:spcPct val="150000"/>
              </a:lnSpc>
              <a:spcBef>
                <a:spcPct val="20000"/>
              </a:spcBef>
              <a:spcAft>
                <a:spcPct val="0"/>
              </a:spcAft>
              <a:buClrTx/>
              <a:buSzTx/>
              <a:buFontTx/>
              <a:buChar char="•"/>
              <a:tabLst>
                <a:tab pos="4846320"/>
                <a:tab pos="4846638"/>
              </a:tabLst>
              <a:defRPr lang="zh-CN" altLang="en-US" sz="2800">
                <a:solidFill>
                  <a:schemeClr val="tx1"/>
                </a:solidFill>
                <a:latin typeface="+mn-lt"/>
                <a:ea typeface="方正中等线简体" pitchFamily="65" charset="-122"/>
                <a:cs typeface="+mn-cs"/>
              </a:defRPr>
            </a:lvl1pPr>
            <a:lvl2pPr marL="822325" indent="-28575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2pPr>
            <a:lvl3pPr marL="123063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3pPr>
            <a:lvl4pPr marL="16383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4pPr>
            <a:lvl5pPr marL="20574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5pPr>
            <a:lvl6pPr marL="2514600" indent="-228600" algn="l" rtl="0" fontAlgn="base">
              <a:spcBef>
                <a:spcPct val="20000"/>
              </a:spcBef>
              <a:spcAft>
                <a:spcPct val="0"/>
              </a:spcAft>
              <a:buChar char="»"/>
              <a:defRPr lang="zh-CN" altLang="en-US" sz="2800">
                <a:solidFill>
                  <a:schemeClr val="tx1"/>
                </a:solidFill>
                <a:latin typeface="+mj-lt"/>
                <a:ea typeface="+mn-ea"/>
              </a:defRPr>
            </a:lvl6pPr>
            <a:lvl7pPr marL="2971800" indent="-228600" algn="l" rtl="0" fontAlgn="base">
              <a:spcBef>
                <a:spcPct val="20000"/>
              </a:spcBef>
              <a:spcAft>
                <a:spcPct val="0"/>
              </a:spcAft>
              <a:buChar char="»"/>
              <a:defRPr lang="zh-CN" altLang="en-US" sz="2800">
                <a:solidFill>
                  <a:schemeClr val="tx1"/>
                </a:solidFill>
                <a:latin typeface="+mj-lt"/>
                <a:ea typeface="+mn-ea"/>
              </a:defRPr>
            </a:lvl7pPr>
            <a:lvl8pPr marL="3429000" indent="-228600" algn="l" rtl="0" fontAlgn="base">
              <a:spcBef>
                <a:spcPct val="20000"/>
              </a:spcBef>
              <a:spcAft>
                <a:spcPct val="0"/>
              </a:spcAft>
              <a:buChar char="»"/>
              <a:defRPr lang="zh-CN" altLang="en-US" sz="2800">
                <a:solidFill>
                  <a:schemeClr val="tx1"/>
                </a:solidFill>
                <a:latin typeface="+mj-lt"/>
                <a:ea typeface="+mn-ea"/>
              </a:defRPr>
            </a:lvl8pPr>
            <a:lvl9pPr marL="3886200" indent="-228600" algn="l" rtl="0" fontAlgn="base">
              <a:spcBef>
                <a:spcPct val="20000"/>
              </a:spcBef>
              <a:spcAft>
                <a:spcPct val="0"/>
              </a:spcAft>
              <a:buChar char="»"/>
              <a:defRPr lang="zh-CN" altLang="en-US" sz="2800">
                <a:solidFill>
                  <a:schemeClr val="tx1"/>
                </a:solidFill>
                <a:latin typeface="+mj-lt"/>
                <a:ea typeface="+mn-ea"/>
              </a:defRPr>
            </a:lvl9pPr>
          </a:lstStyle>
          <a:p>
            <a:pPr marL="0" lvl="0" indent="0" algn="just" defTabSz="914400" eaLnBrk="1" hangingPunct="0">
              <a:lnSpc>
                <a:spcPct val="140000"/>
              </a:lnSpc>
              <a:spcAft>
                <a:spcPct val="0"/>
              </a:spcAft>
              <a:buNone/>
              <a:tabLst>
                <a:tab pos="4846638"/>
              </a:tabLst>
            </a:pPr>
            <a:r>
              <a:rPr lang="zh-CN" altLang="en-US" sz="2600" u="none" spc="0" baseline="0">
                <a:ea typeface="黑体" pitchFamily="49" charset="-122"/>
              </a:rPr>
              <a:t>一、单项选择题</a:t>
            </a:r>
            <a:r>
              <a:rPr lang="en-US" altLang="zh-CN" sz="2600" u="none" spc="0" baseline="0">
                <a:ea typeface="黑体" pitchFamily="49" charset="-122"/>
              </a:rPr>
              <a:t>(</a:t>
            </a:r>
            <a:r>
              <a:rPr lang="zh-CN" altLang="en-US" sz="2600" u="none" spc="0" baseline="0">
                <a:ea typeface="黑体" pitchFamily="49" charset="-122"/>
              </a:rPr>
              <a:t>每小题只有一个最符合题意的选项</a:t>
            </a:r>
            <a:r>
              <a:rPr lang="en-US" altLang="zh-CN" sz="2600" u="none" spc="0" baseline="0">
                <a:ea typeface="黑体" pitchFamily="49" charset="-122"/>
              </a:rPr>
              <a:t>)</a:t>
            </a:r>
            <a:endParaRPr lang="zh-CN" altLang="en-US" sz="2600" u="none" baseline="0">
              <a:latin typeface="宋体" pitchFamily="2" charset="-122"/>
            </a:endParaRPr>
          </a:p>
          <a:p>
            <a:pPr marL="0" lvl="0" indent="0" algn="just" defTabSz="914400" eaLnBrk="1" hangingPunct="0">
              <a:lnSpc>
                <a:spcPct val="140000"/>
              </a:lnSpc>
              <a:spcAft>
                <a:spcPct val="0"/>
              </a:spcAft>
              <a:buNone/>
              <a:tabLst>
                <a:tab pos="4846638"/>
              </a:tabLst>
            </a:pPr>
            <a:r>
              <a:rPr lang="en-US" altLang="zh-CN" sz="2600" u="none" spc="0" baseline="0">
                <a:ea typeface="方正中等线简体"/>
              </a:rPr>
              <a:t>1</a:t>
            </a:r>
            <a:r>
              <a:rPr lang="zh-CN" altLang="en-US" sz="2600" u="none" spc="0" baseline="0">
                <a:ea typeface="方正中等线简体"/>
              </a:rPr>
              <a:t>．</a:t>
            </a:r>
            <a:r>
              <a:rPr lang="en-US" altLang="zh-CN" sz="2600" u="none" spc="0" baseline="0">
                <a:ea typeface="黑体" pitchFamily="49" charset="-122"/>
              </a:rPr>
              <a:t>(2023·</a:t>
            </a:r>
            <a:r>
              <a:rPr lang="zh-CN" altLang="en-US" sz="2600" u="none" spc="0" baseline="0">
                <a:ea typeface="黑体" pitchFamily="49" charset="-122"/>
              </a:rPr>
              <a:t>江西南昌模拟</a:t>
            </a:r>
            <a:r>
              <a:rPr lang="en-US" altLang="zh-CN" sz="2600" u="none" spc="0" baseline="0">
                <a:ea typeface="黑体" pitchFamily="49" charset="-122"/>
              </a:rPr>
              <a:t>)</a:t>
            </a:r>
            <a:r>
              <a:rPr lang="zh-CN" altLang="en-US" sz="2600" u="none" spc="0" baseline="0">
                <a:ea typeface="方正中等线简体"/>
              </a:rPr>
              <a:t>近期，沉睡近</a:t>
            </a:r>
            <a:r>
              <a:rPr lang="en-US" altLang="zh-CN" sz="2600" u="none" spc="0" baseline="0">
                <a:ea typeface="方正中等线简体"/>
              </a:rPr>
              <a:t>5 000</a:t>
            </a:r>
            <a:r>
              <a:rPr lang="zh-CN" altLang="en-US" sz="2600" u="none" spc="0" baseline="0">
                <a:ea typeface="方正中等线简体"/>
              </a:rPr>
              <a:t>年的三星堆遗址新出土金面具残片、巨青铜面具、青铜神树、象牙等重要文物</a:t>
            </a:r>
            <a:r>
              <a:rPr lang="en-US" altLang="zh-CN" sz="2600" u="none" spc="0" baseline="0">
                <a:ea typeface="方正中等线简体"/>
              </a:rPr>
              <a:t>500</a:t>
            </a:r>
            <a:r>
              <a:rPr lang="zh-CN" altLang="en-US" sz="2600" u="none" spc="0" baseline="0">
                <a:ea typeface="方正中等线简体"/>
              </a:rPr>
              <a:t>余件。四川三星堆遗址</a:t>
            </a:r>
            <a:r>
              <a:rPr lang="en-US" altLang="zh-CN" sz="2600" u="none" spc="0" baseline="0">
                <a:latin typeface="宋体" pitchFamily="2" charset="-122"/>
                <a:ea typeface="方正中等线简体"/>
              </a:rPr>
              <a:t>“</a:t>
            </a:r>
            <a:r>
              <a:rPr lang="zh-CN" altLang="en-US" sz="2600" u="none" spc="0" baseline="0">
                <a:ea typeface="方正中等线简体"/>
              </a:rPr>
              <a:t>祭祀坑</a:t>
            </a:r>
            <a:r>
              <a:rPr lang="en-US" altLang="zh-CN" sz="2600" u="none" spc="0" baseline="0">
                <a:latin typeface="宋体" pitchFamily="2" charset="-122"/>
                <a:ea typeface="方正中等线简体"/>
              </a:rPr>
              <a:t>”</a:t>
            </a:r>
            <a:r>
              <a:rPr lang="zh-CN" altLang="en-US" sz="2600" u="none" spc="0" baseline="0">
                <a:ea typeface="方正中等线简体"/>
              </a:rPr>
              <a:t>的考古新发现，进一步展示了三星堆遗址和三星堆文化的丰富内涵，逐步探明其文化源流。这体现</a:t>
            </a:r>
            <a:r>
              <a:rPr lang="en-US" altLang="zh-CN" sz="2600" u="none" spc="0" baseline="0">
                <a:ea typeface="方正中等线简体"/>
              </a:rPr>
              <a:t>(         )</a:t>
            </a:r>
            <a:endParaRPr lang="zh-CN" altLang="en-US" sz="2600" u="none" baseline="0">
              <a:latin typeface="宋体" pitchFamily="2" charset="-122"/>
            </a:endParaRPr>
          </a:p>
          <a:p>
            <a:pPr marL="0" lvl="0" indent="0" algn="just" defTabSz="914400" eaLnBrk="1" hangingPunct="0">
              <a:lnSpc>
                <a:spcPct val="140000"/>
              </a:lnSpc>
              <a:spcAft>
                <a:spcPct val="0"/>
              </a:spcAft>
              <a:buNone/>
              <a:tabLst>
                <a:tab pos="4846638"/>
              </a:tabLst>
            </a:pPr>
            <a:r>
              <a:rPr lang="en-US" altLang="zh-CN" sz="2600" u="none" spc="0" baseline="0">
                <a:ea typeface="方正中等线简体"/>
              </a:rPr>
              <a:t>A</a:t>
            </a:r>
            <a:r>
              <a:rPr lang="zh-CN" altLang="en-US" sz="2600" u="none" spc="0" baseline="0">
                <a:ea typeface="方正中等线简体"/>
              </a:rPr>
              <a:t>．中华文化博大精深、源远流长</a:t>
            </a:r>
            <a:endParaRPr lang="zh-CN" altLang="en-US" sz="2600" u="none" baseline="0">
              <a:latin typeface="宋体" pitchFamily="2" charset="-122"/>
            </a:endParaRPr>
          </a:p>
          <a:p>
            <a:pPr marL="0" lvl="0" indent="0" algn="just" defTabSz="914400" eaLnBrk="1" hangingPunct="0">
              <a:lnSpc>
                <a:spcPct val="140000"/>
              </a:lnSpc>
              <a:spcAft>
                <a:spcPct val="0"/>
              </a:spcAft>
              <a:buNone/>
              <a:tabLst>
                <a:tab pos="4846638"/>
              </a:tabLst>
            </a:pPr>
            <a:r>
              <a:rPr lang="en-US" altLang="zh-CN" sz="2600" u="none" spc="0" baseline="0">
                <a:ea typeface="方正中等线简体"/>
              </a:rPr>
              <a:t>B</a:t>
            </a:r>
            <a:r>
              <a:rPr lang="zh-CN" altLang="en-US" sz="2600" u="none" spc="0" baseline="0">
                <a:ea typeface="方正中等线简体"/>
              </a:rPr>
              <a:t>．中华文化是世界上最优秀的文化</a:t>
            </a:r>
            <a:endParaRPr lang="zh-CN" altLang="en-US" sz="2600" u="none" baseline="0">
              <a:latin typeface="宋体" pitchFamily="2" charset="-122"/>
            </a:endParaRPr>
          </a:p>
          <a:p>
            <a:pPr marL="0" lvl="0" indent="0" algn="just" defTabSz="914400" eaLnBrk="1" hangingPunct="0">
              <a:lnSpc>
                <a:spcPct val="140000"/>
              </a:lnSpc>
              <a:spcAft>
                <a:spcPct val="0"/>
              </a:spcAft>
              <a:buNone/>
              <a:tabLst>
                <a:tab pos="4846638"/>
              </a:tabLst>
            </a:pPr>
            <a:r>
              <a:rPr lang="en-US" altLang="zh-CN" sz="2600" u="none" spc="0" baseline="0">
                <a:ea typeface="方正中等线简体"/>
              </a:rPr>
              <a:t>C</a:t>
            </a:r>
            <a:r>
              <a:rPr lang="zh-CN" altLang="en-US" sz="2600" u="none" spc="0" baseline="0">
                <a:ea typeface="方正中等线简体"/>
              </a:rPr>
              <a:t>．三星堆文化是中华文化的精髓</a:t>
            </a:r>
            <a:endParaRPr lang="zh-CN" altLang="en-US" sz="2600" u="none" baseline="0">
              <a:latin typeface="宋体" pitchFamily="2" charset="-122"/>
            </a:endParaRPr>
          </a:p>
          <a:p>
            <a:pPr marL="0" lvl="0" indent="0" algn="just" defTabSz="914400" eaLnBrk="1" hangingPunct="0">
              <a:lnSpc>
                <a:spcPct val="140000"/>
              </a:lnSpc>
              <a:spcAft>
                <a:spcPct val="0"/>
              </a:spcAft>
              <a:buNone/>
              <a:tabLst>
                <a:tab pos="4846638"/>
              </a:tabLst>
            </a:pPr>
            <a:r>
              <a:rPr lang="en-US" altLang="zh-CN" sz="2600" u="none" spc="0" baseline="0">
                <a:ea typeface="方正中等线简体"/>
              </a:rPr>
              <a:t>D</a:t>
            </a:r>
            <a:r>
              <a:rPr lang="zh-CN" altLang="en-US" sz="2600" u="none" spc="0" baseline="0">
                <a:ea typeface="方正中等线简体"/>
              </a:rPr>
              <a:t>．文明因交流而多彩，文明因互鉴而丰富</a:t>
            </a:r>
            <a:endParaRPr lang="zh-CN" altLang="zh-CN" sz="2600" u="none" baseline="0">
              <a:latin typeface="宋体" pitchFamily="2" charset="-122"/>
            </a:endParaRPr>
          </a:p>
        </p:txBody>
      </p:sp>
      <p:pic>
        <p:nvPicPr>
          <p:cNvPr id="23554" name="Picture 3" title=""/>
          <p:cNvPicPr>
            <a:picLocks noChangeAspect="1"/>
          </p:cNvPicPr>
          <p:nvPr/>
        </p:nvPicPr>
        <p:blipFill>
          <a:blip r:embed="rId2">
            <a:clrChange>
              <a:clrFrom>
                <a:srgbClr val="FDFDFD"/>
              </a:clrFrom>
              <a:clrTo>
                <a:srgbClr val="FDFDFD">
                  <a:alpha val="0"/>
                </a:srgbClr>
              </a:clrTo>
            </a:clrChange>
          </a:blip>
          <a:stretch>
            <a:fillRect/>
          </a:stretch>
        </p:blipFill>
        <p:spPr>
          <a:xfrm>
            <a:off x="530225" y="214313"/>
            <a:ext cx="1787525" cy="490537"/>
          </a:xfrm>
          <a:prstGeom prst="rect">
            <a:avLst/>
          </a:prstGeom>
          <a:noFill/>
          <a:ln>
            <a:noFill/>
            <a:miter lim="800000"/>
          </a:ln>
        </p:spPr>
      </p:pic>
      <p:sp>
        <p:nvSpPr>
          <p:cNvPr id="23555" name="圆角矩形 31" title="">
            <a:hlinkClick r:id="rId3" action="ppaction://hlinksldjump?num=19"/>
          </p:cNvPr>
          <p:cNvSpPr/>
          <p:nvPr/>
        </p:nvSpPr>
        <p:spPr>
          <a:xfrm>
            <a:off x="3497263" y="6392863"/>
            <a:ext cx="287338" cy="287338"/>
          </a:xfrm>
          <a:prstGeom prst="roundRect">
            <a:avLst/>
          </a:prstGeom>
          <a:solidFill>
            <a:srgbClr val="21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defTabSz="914400" fontAlgn="base" hangingPunct="0">
              <a:spcBef>
                <a:spcPct val="0"/>
              </a:spcBef>
              <a:spcAft>
                <a:spcPct val="0"/>
              </a:spcAft>
              <a:buClrTx/>
              <a:buFontTx/>
            </a:pPr>
            <a:r>
              <a:rPr lang="en-US" altLang="zh-CN" sz="1600" spc="0">
                <a:solidFill>
                  <a:schemeClr val="bg1"/>
                </a:solidFill>
                <a:latin typeface="Times New Roman" pitchFamily="18" charset="0"/>
              </a:rPr>
              <a:t>1</a:t>
            </a:r>
            <a:endParaRPr lang="zh-CN" altLang="en-US" sz="1600">
              <a:solidFill>
                <a:schemeClr val="bg1"/>
              </a:solidFill>
              <a:latin typeface="Times New Roman" pitchFamily="18" charset="0"/>
            </a:endParaRPr>
          </a:p>
        </p:txBody>
      </p:sp>
      <p:sp>
        <p:nvSpPr>
          <p:cNvPr id="23556" name="圆角矩形 32" title=""/>
          <p:cNvSpPr/>
          <p:nvPr/>
        </p:nvSpPr>
        <p:spPr>
          <a:xfrm>
            <a:off x="3890963" y="6392863"/>
            <a:ext cx="288925" cy="287338"/>
          </a:xfrm>
          <a:prstGeom prst="roundRect">
            <a:avLst>
              <a:gd name="adj" fmla="val 4908"/>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2</a:t>
            </a:r>
            <a:endParaRPr lang="zh-CN" altLang="en-US" sz="1600">
              <a:solidFill>
                <a:srgbClr val="7F7F7F"/>
              </a:solidFill>
              <a:latin typeface="Arial"/>
              <a:ea typeface="微软雅黑" pitchFamily="34" charset="-122"/>
            </a:endParaRPr>
          </a:p>
        </p:txBody>
      </p:sp>
      <p:sp>
        <p:nvSpPr>
          <p:cNvPr id="23557" name="圆角矩形 33" title=""/>
          <p:cNvSpPr/>
          <p:nvPr/>
        </p:nvSpPr>
        <p:spPr>
          <a:xfrm>
            <a:off x="4286250"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3</a:t>
            </a:r>
            <a:endParaRPr lang="zh-CN" altLang="en-US" sz="1600">
              <a:solidFill>
                <a:srgbClr val="7F7F7F"/>
              </a:solidFill>
              <a:latin typeface="Arial"/>
              <a:ea typeface="微软雅黑" pitchFamily="34" charset="-122"/>
            </a:endParaRPr>
          </a:p>
        </p:txBody>
      </p:sp>
      <p:sp>
        <p:nvSpPr>
          <p:cNvPr id="23558" name="圆角矩形 34" title=""/>
          <p:cNvSpPr/>
          <p:nvPr/>
        </p:nvSpPr>
        <p:spPr>
          <a:xfrm>
            <a:off x="4681538"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4</a:t>
            </a:r>
            <a:endParaRPr lang="zh-CN" altLang="en-US" sz="1600">
              <a:solidFill>
                <a:srgbClr val="7F7F7F"/>
              </a:solidFill>
              <a:latin typeface="Arial"/>
              <a:ea typeface="微软雅黑" pitchFamily="34" charset="-122"/>
            </a:endParaRPr>
          </a:p>
        </p:txBody>
      </p:sp>
      <p:sp>
        <p:nvSpPr>
          <p:cNvPr id="23559" name="圆角矩形 35" title=""/>
          <p:cNvSpPr/>
          <p:nvPr/>
        </p:nvSpPr>
        <p:spPr>
          <a:xfrm>
            <a:off x="5076825"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5</a:t>
            </a:r>
            <a:endParaRPr lang="zh-CN" altLang="en-US" sz="1600">
              <a:solidFill>
                <a:srgbClr val="7F7F7F"/>
              </a:solidFill>
              <a:latin typeface="Arial"/>
              <a:ea typeface="微软雅黑" pitchFamily="34" charset="-122"/>
            </a:endParaRPr>
          </a:p>
        </p:txBody>
      </p:sp>
      <p:sp>
        <p:nvSpPr>
          <p:cNvPr id="23560" name="圆角矩形 36" title=""/>
          <p:cNvSpPr/>
          <p:nvPr/>
        </p:nvSpPr>
        <p:spPr>
          <a:xfrm>
            <a:off x="5470525"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6</a:t>
            </a:r>
            <a:endParaRPr lang="zh-CN" altLang="en-US" sz="1600">
              <a:solidFill>
                <a:srgbClr val="7F7F7F"/>
              </a:solidFill>
              <a:latin typeface="Arial"/>
              <a:ea typeface="微软雅黑" pitchFamily="34" charset="-122"/>
            </a:endParaRPr>
          </a:p>
        </p:txBody>
      </p:sp>
      <p:sp>
        <p:nvSpPr>
          <p:cNvPr id="23561" name="圆角矩形 37" title=""/>
          <p:cNvSpPr/>
          <p:nvPr/>
        </p:nvSpPr>
        <p:spPr>
          <a:xfrm>
            <a:off x="5865813"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7</a:t>
            </a:r>
            <a:endParaRPr lang="zh-CN" altLang="en-US" sz="1600">
              <a:solidFill>
                <a:srgbClr val="7F7F7F"/>
              </a:solidFill>
              <a:latin typeface="Arial"/>
              <a:ea typeface="微软雅黑" pitchFamily="34" charset="-122"/>
            </a:endParaRPr>
          </a:p>
        </p:txBody>
      </p:sp>
      <p:sp>
        <p:nvSpPr>
          <p:cNvPr id="23562" name="圆角矩形 38" title=""/>
          <p:cNvSpPr/>
          <p:nvPr/>
        </p:nvSpPr>
        <p:spPr>
          <a:xfrm>
            <a:off x="6261100"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8</a:t>
            </a:r>
            <a:endParaRPr lang="zh-CN" altLang="en-US" sz="1600">
              <a:solidFill>
                <a:srgbClr val="7F7F7F"/>
              </a:solidFill>
              <a:latin typeface="Arial"/>
              <a:ea typeface="微软雅黑" pitchFamily="34" charset="-122"/>
            </a:endParaRPr>
          </a:p>
        </p:txBody>
      </p:sp>
      <p:sp>
        <p:nvSpPr>
          <p:cNvPr id="23563" name="圆角矩形 39" title=""/>
          <p:cNvSpPr/>
          <p:nvPr/>
        </p:nvSpPr>
        <p:spPr>
          <a:xfrm>
            <a:off x="6656388"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9</a:t>
            </a:r>
            <a:endParaRPr lang="zh-CN" altLang="en-US" sz="1600">
              <a:solidFill>
                <a:srgbClr val="7F7F7F"/>
              </a:solidFill>
              <a:latin typeface="Arial"/>
              <a:ea typeface="微软雅黑" pitchFamily="34" charset="-122"/>
            </a:endParaRPr>
          </a:p>
        </p:txBody>
      </p:sp>
      <p:sp>
        <p:nvSpPr>
          <p:cNvPr id="23564" name="圆角矩形 40" title=""/>
          <p:cNvSpPr/>
          <p:nvPr/>
        </p:nvSpPr>
        <p:spPr>
          <a:xfrm>
            <a:off x="7050088"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10</a:t>
            </a:r>
            <a:endParaRPr lang="zh-CN" altLang="en-US" sz="1600">
              <a:solidFill>
                <a:srgbClr val="7F7F7F"/>
              </a:solidFill>
              <a:latin typeface="Arial"/>
              <a:ea typeface="微软雅黑" pitchFamily="34" charset="-122"/>
            </a:endParaRPr>
          </a:p>
        </p:txBody>
      </p:sp>
      <p:sp>
        <p:nvSpPr>
          <p:cNvPr id="23565" name="圆角矩形 41" title=""/>
          <p:cNvSpPr/>
          <p:nvPr/>
        </p:nvSpPr>
        <p:spPr>
          <a:xfrm>
            <a:off x="7481888"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11</a:t>
            </a:r>
            <a:endParaRPr lang="zh-CN" altLang="en-US" sz="1600">
              <a:solidFill>
                <a:srgbClr val="7F7F7F"/>
              </a:solidFill>
              <a:latin typeface="Arial"/>
              <a:ea typeface="微软雅黑" pitchFamily="34" charset="-122"/>
            </a:endParaRPr>
          </a:p>
        </p:txBody>
      </p:sp>
      <p:sp>
        <p:nvSpPr>
          <p:cNvPr id="23566" name="圆角矩形 42" title=""/>
          <p:cNvSpPr/>
          <p:nvPr/>
        </p:nvSpPr>
        <p:spPr>
          <a:xfrm>
            <a:off x="7912100"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12</a:t>
            </a:r>
            <a:endParaRPr lang="zh-CN" altLang="en-US" sz="1600">
              <a:solidFill>
                <a:srgbClr val="7F7F7F"/>
              </a:solidFill>
              <a:latin typeface="Arial"/>
              <a:ea typeface="微软雅黑" pitchFamily="34" charset="-122"/>
            </a:endParaRPr>
          </a:p>
        </p:txBody>
      </p:sp>
      <p:sp>
        <p:nvSpPr>
          <p:cNvPr id="23567" name="圆角矩形 43" title=""/>
          <p:cNvSpPr/>
          <p:nvPr/>
        </p:nvSpPr>
        <p:spPr>
          <a:xfrm>
            <a:off x="8343900"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13</a:t>
            </a:r>
            <a:endParaRPr lang="zh-CN" altLang="en-US" sz="1600">
              <a:solidFill>
                <a:srgbClr val="7F7F7F"/>
              </a:solidFill>
              <a:latin typeface="Arial"/>
              <a:ea typeface="微软雅黑" pitchFamily="34" charset="-122"/>
            </a:endParaRPr>
          </a:p>
        </p:txBody>
      </p:sp>
      <p:sp>
        <p:nvSpPr>
          <p:cNvPr id="23568" name="矩形 18" title=""/>
          <p:cNvSpPr/>
          <p:nvPr/>
        </p:nvSpPr>
        <p:spPr>
          <a:xfrm>
            <a:off x="5103813" y="3135313"/>
            <a:ext cx="425450" cy="492125"/>
          </a:xfrm>
          <a:prstGeom prst="rect">
            <a:avLst/>
          </a:prstGeom>
        </p:spPr>
        <p:txBody>
          <a:bodyPr wrap="none" anchor="t" anchorCtr="0">
            <a:spAutoFit/>
          </a:bodyPr>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hangingPunct="0">
              <a:buClrTx/>
              <a:buFontTx/>
            </a:pPr>
            <a:r>
              <a:rPr lang="en-US" altLang="zh-CN" sz="2600" spc="0">
                <a:solidFill>
                  <a:srgbClr val="FF0000"/>
                </a:solidFill>
                <a:latin typeface="Times New Roman"/>
                <a:ea typeface="方正中等线简体"/>
              </a:rPr>
              <a:t>A</a:t>
            </a:r>
            <a:endParaRPr lang="zh-CN" altLang="en-US">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23568"/>
                                        </p:tgtEl>
                                        <p:attrNameLst>
                                          <p:attrName>style.visibility</p:attrName>
                                        </p:attrNameLst>
                                      </p:cBhvr>
                                      <p:to>
                                        <p:strVal val="visible"/>
                                      </p:to>
                                    </p:set>
                                    <p:animEffect transition="in" filter="blinds(horizontal)">
                                      <p:cBhvr>
                                        <p:cTn id="7" dur="500"/>
                                        <p:tgtEl>
                                          <p:spTgt spid="235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8" grpId="0"/>
    </p:bld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4577" name="圆角矩形 31" title="">
            <a:hlinkClick r:id="rId2" action="ppaction://hlinksldjump?num=19"/>
          </p:cNvPr>
          <p:cNvSpPr/>
          <p:nvPr/>
        </p:nvSpPr>
        <p:spPr>
          <a:xfrm>
            <a:off x="3497263" y="6392863"/>
            <a:ext cx="287338" cy="287338"/>
          </a:xfrm>
          <a:prstGeom prst="roundRect">
            <a:avLst/>
          </a:prstGeom>
          <a:solidFill>
            <a:srgbClr val="21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defTabSz="914400" fontAlgn="base" hangingPunct="0">
              <a:spcBef>
                <a:spcPct val="0"/>
              </a:spcBef>
              <a:spcAft>
                <a:spcPct val="0"/>
              </a:spcAft>
              <a:buClrTx/>
              <a:buFontTx/>
            </a:pPr>
            <a:r>
              <a:rPr lang="en-US" altLang="zh-CN" sz="1600" spc="0">
                <a:solidFill>
                  <a:schemeClr val="bg1"/>
                </a:solidFill>
                <a:latin typeface="Times New Roman" pitchFamily="18" charset="0"/>
              </a:rPr>
              <a:t>1</a:t>
            </a:r>
            <a:endParaRPr lang="zh-CN" altLang="en-US" sz="1600">
              <a:solidFill>
                <a:schemeClr val="bg1"/>
              </a:solidFill>
              <a:latin typeface="Times New Roman" pitchFamily="18" charset="0"/>
            </a:endParaRPr>
          </a:p>
        </p:txBody>
      </p:sp>
      <p:sp>
        <p:nvSpPr>
          <p:cNvPr id="24578" name="圆角矩形 32" title=""/>
          <p:cNvSpPr/>
          <p:nvPr/>
        </p:nvSpPr>
        <p:spPr>
          <a:xfrm>
            <a:off x="3890963" y="6392863"/>
            <a:ext cx="288925" cy="287338"/>
          </a:xfrm>
          <a:prstGeom prst="roundRect">
            <a:avLst>
              <a:gd name="adj" fmla="val 4908"/>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2</a:t>
            </a:r>
            <a:endParaRPr lang="zh-CN" altLang="en-US" sz="1600">
              <a:solidFill>
                <a:srgbClr val="7F7F7F"/>
              </a:solidFill>
              <a:latin typeface="Arial"/>
              <a:ea typeface="微软雅黑" pitchFamily="34" charset="-122"/>
            </a:endParaRPr>
          </a:p>
        </p:txBody>
      </p:sp>
      <p:sp>
        <p:nvSpPr>
          <p:cNvPr id="24579" name="圆角矩形 33" title=""/>
          <p:cNvSpPr/>
          <p:nvPr/>
        </p:nvSpPr>
        <p:spPr>
          <a:xfrm>
            <a:off x="4286250"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3</a:t>
            </a:r>
            <a:endParaRPr lang="zh-CN" altLang="en-US" sz="1600">
              <a:solidFill>
                <a:srgbClr val="7F7F7F"/>
              </a:solidFill>
              <a:latin typeface="Arial"/>
              <a:ea typeface="微软雅黑" pitchFamily="34" charset="-122"/>
            </a:endParaRPr>
          </a:p>
        </p:txBody>
      </p:sp>
      <p:sp>
        <p:nvSpPr>
          <p:cNvPr id="24580" name="圆角矩形 34" title=""/>
          <p:cNvSpPr/>
          <p:nvPr/>
        </p:nvSpPr>
        <p:spPr>
          <a:xfrm>
            <a:off x="4681538"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4</a:t>
            </a:r>
            <a:endParaRPr lang="zh-CN" altLang="en-US" sz="1600">
              <a:solidFill>
                <a:srgbClr val="7F7F7F"/>
              </a:solidFill>
              <a:latin typeface="Arial"/>
              <a:ea typeface="微软雅黑" pitchFamily="34" charset="-122"/>
            </a:endParaRPr>
          </a:p>
        </p:txBody>
      </p:sp>
      <p:sp>
        <p:nvSpPr>
          <p:cNvPr id="24581" name="圆角矩形 35" title=""/>
          <p:cNvSpPr/>
          <p:nvPr/>
        </p:nvSpPr>
        <p:spPr>
          <a:xfrm>
            <a:off x="5076825"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5</a:t>
            </a:r>
            <a:endParaRPr lang="zh-CN" altLang="en-US" sz="1600">
              <a:solidFill>
                <a:srgbClr val="7F7F7F"/>
              </a:solidFill>
              <a:latin typeface="Arial"/>
              <a:ea typeface="微软雅黑" pitchFamily="34" charset="-122"/>
            </a:endParaRPr>
          </a:p>
        </p:txBody>
      </p:sp>
      <p:sp>
        <p:nvSpPr>
          <p:cNvPr id="24582" name="圆角矩形 36" title=""/>
          <p:cNvSpPr/>
          <p:nvPr/>
        </p:nvSpPr>
        <p:spPr>
          <a:xfrm>
            <a:off x="5470525"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6</a:t>
            </a:r>
            <a:endParaRPr lang="zh-CN" altLang="en-US" sz="1600">
              <a:solidFill>
                <a:srgbClr val="7F7F7F"/>
              </a:solidFill>
              <a:latin typeface="Arial"/>
              <a:ea typeface="微软雅黑" pitchFamily="34" charset="-122"/>
            </a:endParaRPr>
          </a:p>
        </p:txBody>
      </p:sp>
      <p:sp>
        <p:nvSpPr>
          <p:cNvPr id="24583" name="圆角矩形 37" title=""/>
          <p:cNvSpPr/>
          <p:nvPr/>
        </p:nvSpPr>
        <p:spPr>
          <a:xfrm>
            <a:off x="5865813"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7</a:t>
            </a:r>
            <a:endParaRPr lang="zh-CN" altLang="en-US" sz="1600">
              <a:solidFill>
                <a:srgbClr val="7F7F7F"/>
              </a:solidFill>
              <a:latin typeface="Arial"/>
              <a:ea typeface="微软雅黑" pitchFamily="34" charset="-122"/>
            </a:endParaRPr>
          </a:p>
        </p:txBody>
      </p:sp>
      <p:sp>
        <p:nvSpPr>
          <p:cNvPr id="24584" name="圆角矩形 38" title=""/>
          <p:cNvSpPr/>
          <p:nvPr/>
        </p:nvSpPr>
        <p:spPr>
          <a:xfrm>
            <a:off x="6261100"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8</a:t>
            </a:r>
            <a:endParaRPr lang="zh-CN" altLang="en-US" sz="1600">
              <a:solidFill>
                <a:srgbClr val="7F7F7F"/>
              </a:solidFill>
              <a:latin typeface="Arial"/>
              <a:ea typeface="微软雅黑" pitchFamily="34" charset="-122"/>
            </a:endParaRPr>
          </a:p>
        </p:txBody>
      </p:sp>
      <p:sp>
        <p:nvSpPr>
          <p:cNvPr id="24585" name="圆角矩形 39" title=""/>
          <p:cNvSpPr/>
          <p:nvPr/>
        </p:nvSpPr>
        <p:spPr>
          <a:xfrm>
            <a:off x="6656388"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9</a:t>
            </a:r>
            <a:endParaRPr lang="zh-CN" altLang="en-US" sz="1600">
              <a:solidFill>
                <a:srgbClr val="7F7F7F"/>
              </a:solidFill>
              <a:latin typeface="Arial"/>
              <a:ea typeface="微软雅黑" pitchFamily="34" charset="-122"/>
            </a:endParaRPr>
          </a:p>
        </p:txBody>
      </p:sp>
      <p:sp>
        <p:nvSpPr>
          <p:cNvPr id="24586" name="圆角矩形 40" title=""/>
          <p:cNvSpPr/>
          <p:nvPr/>
        </p:nvSpPr>
        <p:spPr>
          <a:xfrm>
            <a:off x="7050088"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10</a:t>
            </a:r>
            <a:endParaRPr lang="zh-CN" altLang="en-US" sz="1600">
              <a:solidFill>
                <a:srgbClr val="7F7F7F"/>
              </a:solidFill>
              <a:latin typeface="Arial"/>
              <a:ea typeface="微软雅黑" pitchFamily="34" charset="-122"/>
            </a:endParaRPr>
          </a:p>
        </p:txBody>
      </p:sp>
      <p:sp>
        <p:nvSpPr>
          <p:cNvPr id="24587" name="圆角矩形 41" title=""/>
          <p:cNvSpPr/>
          <p:nvPr/>
        </p:nvSpPr>
        <p:spPr>
          <a:xfrm>
            <a:off x="7481888"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11</a:t>
            </a:r>
            <a:endParaRPr lang="zh-CN" altLang="en-US" sz="1600">
              <a:solidFill>
                <a:srgbClr val="7F7F7F"/>
              </a:solidFill>
              <a:latin typeface="Arial"/>
              <a:ea typeface="微软雅黑" pitchFamily="34" charset="-122"/>
            </a:endParaRPr>
          </a:p>
        </p:txBody>
      </p:sp>
      <p:sp>
        <p:nvSpPr>
          <p:cNvPr id="24588" name="圆角矩形 42" title=""/>
          <p:cNvSpPr/>
          <p:nvPr/>
        </p:nvSpPr>
        <p:spPr>
          <a:xfrm>
            <a:off x="7912100"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12</a:t>
            </a:r>
            <a:endParaRPr lang="zh-CN" altLang="en-US" sz="1600">
              <a:solidFill>
                <a:srgbClr val="7F7F7F"/>
              </a:solidFill>
              <a:latin typeface="Arial"/>
              <a:ea typeface="微软雅黑" pitchFamily="34" charset="-122"/>
            </a:endParaRPr>
          </a:p>
        </p:txBody>
      </p:sp>
      <p:sp>
        <p:nvSpPr>
          <p:cNvPr id="24589" name="圆角矩形 43" title=""/>
          <p:cNvSpPr/>
          <p:nvPr/>
        </p:nvSpPr>
        <p:spPr>
          <a:xfrm>
            <a:off x="8343900"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13</a:t>
            </a:r>
            <a:endParaRPr lang="zh-CN" altLang="en-US" sz="1600">
              <a:solidFill>
                <a:srgbClr val="7F7F7F"/>
              </a:solidFill>
              <a:latin typeface="Arial"/>
              <a:ea typeface="微软雅黑" pitchFamily="34" charset="-122"/>
            </a:endParaRPr>
          </a:p>
        </p:txBody>
      </p:sp>
      <p:grpSp>
        <p:nvGrpSpPr>
          <p:cNvPr id="24590" name="组合 7" title=""/>
          <p:cNvGrpSpPr/>
          <p:nvPr/>
        </p:nvGrpSpPr>
        <p:grpSpPr>
          <a:xfrm>
            <a:off x="471488" y="1214438"/>
            <a:ext cx="11247437" cy="2573337"/>
            <a:chOff x="471835" y="4569314"/>
            <a:chExt cx="11248331" cy="2569890"/>
          </a:xfrm>
        </p:grpSpPr>
        <p:sp>
          <p:nvSpPr>
            <p:cNvPr id="24591" name="圆角矩形 20"/>
            <p:cNvSpPr/>
            <p:nvPr/>
          </p:nvSpPr>
          <p:spPr>
            <a:xfrm>
              <a:off x="471835" y="4694558"/>
              <a:ext cx="11248331" cy="2444646"/>
            </a:xfrm>
            <a:prstGeom prst="roundRect">
              <a:avLst>
                <a:gd name="adj" fmla="val 4353"/>
              </a:avLst>
            </a:prstGeom>
            <a:noFill/>
            <a:ln w="285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hangingPunct="0">
                <a:buClrTx/>
                <a:buFontTx/>
              </a:pPr>
              <a:endParaRPr lang="zh-CN" altLang="en-US" sz="1800">
                <a:solidFill>
                  <a:srgbClr val="FFFFFF"/>
                </a:solidFill>
                <a:latin typeface="Times New Roman" pitchFamily="18" charset="0"/>
                <a:ea typeface="微软雅黑" pitchFamily="34" charset="-122"/>
              </a:endParaRPr>
            </a:p>
          </p:txBody>
        </p:sp>
        <p:sp>
          <p:nvSpPr>
            <p:cNvPr id="24592" name="矩形 21"/>
            <p:cNvSpPr/>
            <p:nvPr/>
          </p:nvSpPr>
          <p:spPr>
            <a:xfrm>
              <a:off x="883030" y="4580411"/>
              <a:ext cx="706494" cy="217197"/>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fontAlgn="base" hangingPunct="0">
                <a:spcBef>
                  <a:spcPct val="0"/>
                </a:spcBef>
                <a:spcAft>
                  <a:spcPct val="0"/>
                </a:spcAft>
                <a:buClrTx/>
                <a:buFontTx/>
              </a:pPr>
              <a:endParaRPr lang="zh-CN" altLang="en-US" sz="1800">
                <a:solidFill>
                  <a:srgbClr val="FFFFFF"/>
                </a:solidFill>
                <a:latin typeface="Times New Roman" pitchFamily="18" charset="0"/>
                <a:ea typeface="微软雅黑" pitchFamily="34" charset="-122"/>
              </a:endParaRPr>
            </a:p>
          </p:txBody>
        </p:sp>
        <p:sp>
          <p:nvSpPr>
            <p:cNvPr id="24593" name="文本框 12"/>
            <p:cNvSpPr txBox="1"/>
            <p:nvPr/>
          </p:nvSpPr>
          <p:spPr>
            <a:xfrm>
              <a:off x="952885" y="4569314"/>
              <a:ext cx="582659" cy="215611"/>
            </a:xfrm>
            <a:custGeom>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tx1">
                <a:lumMod val="50000"/>
                <a:lumOff val="50000"/>
              </a:schemeClr>
            </a:solidFill>
            <a:ln>
              <a:noFill/>
            </a:ln>
            <a:effectLst/>
          </p:spPr>
          <p:txBody>
            <a:bodyPr anchor="t" anchorCtr="0"/>
            <a:lstStyle>
              <a:defPPr>
                <a:defRPr lang="zh-CN"/>
              </a:defPPr>
              <a:lvl1pPr marL="0" marR="0" lvl="0" indent="0" algn="l" defTabSz="914400" rtl="0" eaLnBrk="1" fontAlgn="auto" hangingPunct="1">
                <a:lnSpc>
                  <a:spcPct val="100000"/>
                </a:lnSpc>
                <a:spcBef>
                  <a:spcPct val="0"/>
                </a:spcBef>
                <a:spcAft>
                  <a:spcPct val="0"/>
                </a:spcAft>
                <a:buClrTx/>
                <a:buSzTx/>
                <a:buFontTx/>
                <a:buNone/>
                <a:defRPr kumimoji="0" lang="zh-CN" altLang="en-US" sz="1800" b="0" i="0" u="none" strike="noStrike" cap="none" spc="0" normalizeH="0" baseline="0">
                  <a:ln>
                    <a:noFill/>
                  </a:ln>
                  <a:solidFill>
                    <a:prstClr val="white"/>
                  </a:solidFill>
                  <a:effectLst/>
                  <a:uLnTx/>
                  <a:uFillTx/>
                  <a:latin typeface="DOUYU Font" pitchFamily="2" charset="-122"/>
                  <a:ea typeface="DOUYU Font"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defTabSz="914400" fontAlgn="base" hangingPunct="0">
                <a:spcBef>
                  <a:spcPct val="0"/>
                </a:spcBef>
                <a:spcAft>
                  <a:spcPct val="0"/>
                </a:spcAft>
                <a:buClrTx/>
                <a:buFontTx/>
              </a:pPr>
              <a:endParaRPr lang="zh-CN" altLang="en-US" sz="1800">
                <a:solidFill>
                  <a:srgbClr val="FFFFFF"/>
                </a:solidFill>
                <a:latin typeface="DOUYU Font" pitchFamily="2" charset="-122"/>
                <a:ea typeface="DOUYU Font" pitchFamily="2" charset="-122"/>
              </a:endParaRPr>
            </a:p>
          </p:txBody>
        </p:sp>
      </p:grpSp>
      <p:sp>
        <p:nvSpPr>
          <p:cNvPr id="24594" name="内容占位符 25" title=""/>
          <p:cNvSpPr txBox="1"/>
          <p:nvPr/>
        </p:nvSpPr>
        <p:spPr>
          <a:xfrm>
            <a:off x="485775" y="1504950"/>
            <a:ext cx="11110913" cy="1962150"/>
          </a:xfrm>
          <a:prstGeom prst="rect">
            <a:avLst/>
          </a:prstGeom>
          <a:noFill/>
          <a:ln>
            <a:noFill/>
            <a:miter lim="800000"/>
          </a:ln>
        </p:spPr>
        <p:txBody>
          <a:bodyPr anchor="t" anchorCtr="0">
            <a:spAutoFit/>
          </a:bodyPr>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lvl="0" algn="just">
              <a:lnSpc>
                <a:spcPct val="150000"/>
              </a:lnSpc>
              <a:spcAft>
                <a:spcPct val="0"/>
              </a:spcAft>
              <a:buClrTx/>
              <a:buFontTx/>
            </a:pPr>
            <a:r>
              <a:rPr lang="zh-CN" altLang="zh-CN" sz="2800">
                <a:latin typeface="Times New Roman"/>
                <a:ea typeface="华文楷体"/>
              </a:rPr>
              <a:t>沉睡近</a:t>
            </a:r>
            <a:r>
              <a:rPr lang="en-US" altLang="zh-CN" sz="2800">
                <a:latin typeface="Times New Roman"/>
                <a:ea typeface="华文楷体"/>
              </a:rPr>
              <a:t>5 000</a:t>
            </a:r>
            <a:r>
              <a:rPr lang="zh-CN" altLang="zh-CN" sz="2800">
                <a:latin typeface="Times New Roman"/>
                <a:ea typeface="华文楷体"/>
              </a:rPr>
              <a:t>年的三星堆遗址新出土金面具残片、巨青铜面具、青铜神树、象牙等重要文物</a:t>
            </a:r>
            <a:r>
              <a:rPr lang="en-US" altLang="zh-CN" sz="2800">
                <a:latin typeface="Times New Roman"/>
                <a:ea typeface="华文楷体"/>
              </a:rPr>
              <a:t>500</a:t>
            </a:r>
            <a:r>
              <a:rPr lang="zh-CN" altLang="zh-CN" sz="2800">
                <a:latin typeface="Times New Roman"/>
                <a:ea typeface="华文楷体"/>
              </a:rPr>
              <a:t>余件，可以看出中华文化博大精深、源远流长，</a:t>
            </a:r>
            <a:r>
              <a:rPr lang="en-US" altLang="zh-CN" sz="2800">
                <a:latin typeface="Times New Roman"/>
                <a:ea typeface="华文楷体"/>
              </a:rPr>
              <a:t>A</a:t>
            </a:r>
            <a:r>
              <a:rPr lang="zh-CN" altLang="zh-CN" sz="2800">
                <a:latin typeface="Times New Roman"/>
                <a:ea typeface="华文楷体"/>
              </a:rPr>
              <a:t>说法正确。</a:t>
            </a:r>
            <a:endParaRPr lang="zh-CN" altLang="zh-CN" sz="2800">
              <a:latin typeface="宋体"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3" presetClass="entr" presetSubtype="10" dur="500" fill="hold" nodeType="withEffect">
                                  <p:stCondLst>
                                    <p:cond delay="0"/>
                                  </p:stCondLst>
                                  <p:childTnLst>
                                    <p:set>
                                      <p:cBhvr>
                                        <p:cTn id="6" dur="1" fill="hold">
                                          <p:stCondLst>
                                            <p:cond delay="0"/>
                                          </p:stCondLst>
                                        </p:cTn>
                                        <p:tgtEl>
                                          <p:spTgt spid="24590"/>
                                        </p:tgtEl>
                                        <p:attrNameLst>
                                          <p:attrName>style.visibility</p:attrName>
                                        </p:attrNameLst>
                                      </p:cBhvr>
                                      <p:to>
                                        <p:strVal val="visible"/>
                                      </p:to>
                                    </p:set>
                                    <p:animEffect transition="in" filter="blinds(horizontal)">
                                      <p:cBhvr>
                                        <p:cTn id="7" dur="500"/>
                                        <p:tgtEl>
                                          <p:spTgt spid="24590"/>
                                        </p:tgtEl>
                                      </p:cBhvr>
                                    </p:animEffect>
                                  </p:childTnLst>
                                </p:cTn>
                              </p:par>
                              <p:par>
                                <p:cTn id="8" presetID="3" presetClass="entr" presetSubtype="10" dur="500" fill="hold" grpId="0" nodeType="withEffect">
                                  <p:stCondLst>
                                    <p:cond delay="0"/>
                                  </p:stCondLst>
                                  <p:childTnLst>
                                    <p:set>
                                      <p:cBhvr>
                                        <p:cTn id="9" dur="1" fill="hold">
                                          <p:stCondLst>
                                            <p:cond delay="0"/>
                                          </p:stCondLst>
                                        </p:cTn>
                                        <p:tgtEl>
                                          <p:spTgt spid="24594"/>
                                        </p:tgtEl>
                                        <p:attrNameLst>
                                          <p:attrName>style.visibility</p:attrName>
                                        </p:attrNameLst>
                                      </p:cBhvr>
                                      <p:to>
                                        <p:strVal val="visible"/>
                                      </p:to>
                                    </p:set>
                                    <p:animEffect transition="in" filter="blinds(horizontal)">
                                      <p:cBhvr>
                                        <p:cTn id="10" dur="500"/>
                                        <p:tgtEl>
                                          <p:spTgt spid="245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94" grpId="0"/>
    </p:bld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5601" name="内容占位符 3" title=""/>
          <p:cNvSpPr>
            <a:spLocks noGrp="1"/>
          </p:cNvSpPr>
          <p:nvPr>
            <p:ph idx="1"/>
          </p:nvPr>
        </p:nvSpPr>
        <p:spPr>
          <a:xfrm>
            <a:off x="455613" y="571500"/>
            <a:ext cx="11277600" cy="3983038"/>
          </a:xfrm>
          <a:prstGeom prst="rect">
            <a:avLst/>
          </a:prstGeom>
        </p:spPr>
        <p:txBody>
          <a:bodyPr vert="horz" wrap="square" lIns="91440" tIns="45720" rIns="91440" bIns="45720" numCol="1" anchor="t" anchorCtr="0" compatLnSpc="1">
            <a:spAutoFit/>
          </a:bodyPr>
          <a:lstStyle>
            <a:lvl1pPr marL="342900" indent="-342900" algn="l" defTabSz="0" rtl="0" eaLnBrk="0" fontAlgn="base" hangingPunct="0">
              <a:lnSpc>
                <a:spcPct val="150000"/>
              </a:lnSpc>
              <a:spcBef>
                <a:spcPct val="20000"/>
              </a:spcBef>
              <a:spcAft>
                <a:spcPct val="0"/>
              </a:spcAft>
              <a:buClrTx/>
              <a:buSzTx/>
              <a:buFontTx/>
              <a:buChar char="•"/>
              <a:tabLst>
                <a:tab pos="4846320"/>
                <a:tab pos="4846638"/>
              </a:tabLst>
              <a:defRPr lang="zh-CN" altLang="en-US" sz="2800">
                <a:solidFill>
                  <a:schemeClr val="tx1"/>
                </a:solidFill>
                <a:latin typeface="+mn-lt"/>
                <a:ea typeface="方正中等线简体" pitchFamily="65" charset="-122"/>
                <a:cs typeface="+mn-cs"/>
              </a:defRPr>
            </a:lvl1pPr>
            <a:lvl2pPr marL="822325" indent="-28575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2pPr>
            <a:lvl3pPr marL="123063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3pPr>
            <a:lvl4pPr marL="16383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4pPr>
            <a:lvl5pPr marL="20574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5pPr>
            <a:lvl6pPr marL="2514600" indent="-228600" algn="l" rtl="0" fontAlgn="base">
              <a:spcBef>
                <a:spcPct val="20000"/>
              </a:spcBef>
              <a:spcAft>
                <a:spcPct val="0"/>
              </a:spcAft>
              <a:buChar char="»"/>
              <a:defRPr lang="zh-CN" altLang="en-US" sz="2800">
                <a:solidFill>
                  <a:schemeClr val="tx1"/>
                </a:solidFill>
                <a:latin typeface="+mj-lt"/>
                <a:ea typeface="+mn-ea"/>
              </a:defRPr>
            </a:lvl6pPr>
            <a:lvl7pPr marL="2971800" indent="-228600" algn="l" rtl="0" fontAlgn="base">
              <a:spcBef>
                <a:spcPct val="20000"/>
              </a:spcBef>
              <a:spcAft>
                <a:spcPct val="0"/>
              </a:spcAft>
              <a:buChar char="»"/>
              <a:defRPr lang="zh-CN" altLang="en-US" sz="2800">
                <a:solidFill>
                  <a:schemeClr val="tx1"/>
                </a:solidFill>
                <a:latin typeface="+mj-lt"/>
                <a:ea typeface="+mn-ea"/>
              </a:defRPr>
            </a:lvl7pPr>
            <a:lvl8pPr marL="3429000" indent="-228600" algn="l" rtl="0" fontAlgn="base">
              <a:spcBef>
                <a:spcPct val="20000"/>
              </a:spcBef>
              <a:spcAft>
                <a:spcPct val="0"/>
              </a:spcAft>
              <a:buChar char="»"/>
              <a:defRPr lang="zh-CN" altLang="en-US" sz="2800">
                <a:solidFill>
                  <a:schemeClr val="tx1"/>
                </a:solidFill>
                <a:latin typeface="+mj-lt"/>
                <a:ea typeface="+mn-ea"/>
              </a:defRPr>
            </a:lvl8pPr>
            <a:lvl9pPr marL="3886200" indent="-228600" algn="l" rtl="0" fontAlgn="base">
              <a:spcBef>
                <a:spcPct val="20000"/>
              </a:spcBef>
              <a:spcAft>
                <a:spcPct val="0"/>
              </a:spcAft>
              <a:buChar char="»"/>
              <a:defRPr lang="zh-CN" altLang="en-US" sz="2800">
                <a:solidFill>
                  <a:schemeClr val="tx1"/>
                </a:solidFill>
                <a:latin typeface="+mj-lt"/>
                <a:ea typeface="+mn-ea"/>
              </a:defRPr>
            </a:lvl9pPr>
          </a:lstStyle>
          <a:p>
            <a:pPr marL="0" lvl="0" indent="0" algn="just" defTabSz="914400" eaLnBrk="1" hangingPunct="0">
              <a:spcAft>
                <a:spcPct val="0"/>
              </a:spcAft>
              <a:buNone/>
              <a:tabLst>
                <a:tab pos="4846638"/>
              </a:tabLst>
            </a:pPr>
            <a:r>
              <a:rPr lang="en-US" altLang="zh-CN" sz="2800" u="none" spc="0" baseline="0">
                <a:ea typeface="方正中等线简体"/>
              </a:rPr>
              <a:t>2</a:t>
            </a:r>
            <a:r>
              <a:rPr lang="zh-CN" altLang="en-US" sz="2800" u="none" spc="0" baseline="0">
                <a:ea typeface="方正中等线简体"/>
              </a:rPr>
              <a:t>．近年来，丰富多彩的非遗与现代生活相融相通，成为文旅消费的</a:t>
            </a:r>
            <a:endParaRPr lang="en-US" altLang="zh-CN" u="none" baseline="0">
              <a:ea typeface="方正中等线简体"/>
            </a:endParaRPr>
          </a:p>
          <a:p>
            <a:pPr marL="0" lvl="0" indent="0" algn="just" defTabSz="914400" eaLnBrk="1" hangingPunct="0">
              <a:spcAft>
                <a:spcPct val="0"/>
              </a:spcAft>
              <a:buNone/>
              <a:tabLst>
                <a:tab pos="4846638"/>
              </a:tabLst>
            </a:pPr>
            <a:r>
              <a:rPr lang="en-US" altLang="zh-CN" sz="2800" u="none" spc="0" baseline="0">
                <a:latin typeface="宋体" pitchFamily="2" charset="-122"/>
                <a:ea typeface="方正中等线简体"/>
              </a:rPr>
              <a:t>“</a:t>
            </a:r>
            <a:r>
              <a:rPr lang="zh-CN" altLang="en-US" sz="2800" u="none" spc="0" baseline="0">
                <a:ea typeface="方正中等线简体"/>
              </a:rPr>
              <a:t>新秀</a:t>
            </a:r>
            <a:r>
              <a:rPr lang="en-US" altLang="zh-CN" sz="2800" u="none" spc="0" baseline="0">
                <a:latin typeface="宋体" pitchFamily="2" charset="-122"/>
                <a:ea typeface="方正中等线简体"/>
              </a:rPr>
              <a:t>”</a:t>
            </a:r>
            <a:r>
              <a:rPr lang="zh-CN" altLang="en-US" sz="2800" u="none" spc="0" baseline="0">
                <a:ea typeface="方正中等线简体"/>
              </a:rPr>
              <a:t>、群众欢迎的</a:t>
            </a:r>
            <a:r>
              <a:rPr lang="en-US" altLang="zh-CN" sz="2800" u="none" spc="0" baseline="0">
                <a:latin typeface="宋体" pitchFamily="2" charset="-122"/>
                <a:ea typeface="方正中等线简体"/>
              </a:rPr>
              <a:t>“</a:t>
            </a:r>
            <a:r>
              <a:rPr lang="zh-CN" altLang="en-US" sz="2800" u="none" spc="0" baseline="0">
                <a:ea typeface="方正中等线简体"/>
              </a:rPr>
              <a:t>潮流</a:t>
            </a:r>
            <a:r>
              <a:rPr lang="en-US" altLang="zh-CN" sz="2800" u="none" spc="0" baseline="0">
                <a:latin typeface="宋体" pitchFamily="2" charset="-122"/>
                <a:ea typeface="方正中等线简体"/>
              </a:rPr>
              <a:t>”</a:t>
            </a:r>
            <a:r>
              <a:rPr lang="zh-CN" altLang="en-US" sz="2800" u="none" spc="0" baseline="0">
                <a:ea typeface="方正中等线简体"/>
              </a:rPr>
              <a:t>。巧夺天工的匠心之作引得观众连连惊叹，世代传承的古老技艺赢得广阔市场，淳朴丰富的民俗节庆留住心中乡愁，非遗展现着中华民族文化的博大精深、源远流长，更在创新中激发出强大的生命力。中华传统文化在</a:t>
            </a:r>
            <a:r>
              <a:rPr lang="en-US" altLang="zh-CN" sz="2800" u="none" spc="0" baseline="0">
                <a:latin typeface="宋体" pitchFamily="2" charset="-122"/>
                <a:ea typeface="方正中等线简体"/>
              </a:rPr>
              <a:t>“</a:t>
            </a:r>
            <a:r>
              <a:rPr lang="zh-CN" altLang="en-US" sz="2800" u="none" spc="0" baseline="0">
                <a:ea typeface="方正中等线简体"/>
              </a:rPr>
              <a:t>非遗与现代生活相融相通</a:t>
            </a:r>
            <a:r>
              <a:rPr lang="en-US" altLang="zh-CN" sz="2800" u="none" spc="0" baseline="0">
                <a:latin typeface="宋体" pitchFamily="2" charset="-122"/>
                <a:ea typeface="方正中等线简体"/>
              </a:rPr>
              <a:t>”</a:t>
            </a:r>
            <a:r>
              <a:rPr lang="zh-CN" altLang="en-US" sz="2800" u="none" spc="0" baseline="0">
                <a:ea typeface="方正中等线简体"/>
              </a:rPr>
              <a:t>中、在</a:t>
            </a:r>
            <a:r>
              <a:rPr lang="en-US" altLang="zh-CN" sz="2800" u="none" spc="0" baseline="0">
                <a:latin typeface="宋体" pitchFamily="2" charset="-122"/>
                <a:ea typeface="方正中等线简体"/>
              </a:rPr>
              <a:t>“</a:t>
            </a:r>
            <a:r>
              <a:rPr lang="zh-CN" altLang="en-US" sz="2800" u="none" spc="0" baseline="0">
                <a:ea typeface="方正中等线简体"/>
              </a:rPr>
              <a:t>创新中激发出强大的生命力</a:t>
            </a:r>
            <a:r>
              <a:rPr lang="zh-CN" altLang="en-US" sz="2800" u="none" spc="0" baseline="0">
                <a:latin typeface="宋体" pitchFamily="2" charset="-122"/>
                <a:ea typeface="方正中等线简体"/>
              </a:rPr>
              <a:t>”</a:t>
            </a:r>
            <a:r>
              <a:rPr lang="zh-CN" altLang="en-US" sz="2800" u="none" spc="0" baseline="0">
                <a:ea typeface="方正中等线简体"/>
              </a:rPr>
              <a:t>表明</a:t>
            </a:r>
            <a:r>
              <a:rPr lang="en-US" altLang="zh-CN" sz="2800" u="none" spc="0" baseline="0">
                <a:ea typeface="方正中等线简体"/>
              </a:rPr>
              <a:t>(          )</a:t>
            </a:r>
            <a:endParaRPr lang="zh-CN" altLang="zh-CN" sz="1000" u="none" baseline="0">
              <a:latin typeface="宋体" pitchFamily="2" charset="-122"/>
            </a:endParaRPr>
          </a:p>
        </p:txBody>
      </p:sp>
      <p:sp>
        <p:nvSpPr>
          <p:cNvPr id="25602" name="圆角矩形 4" title="">
            <a:hlinkClick r:id="rId2" action="ppaction://hlinksldjump?num=19"/>
          </p:cNvPr>
          <p:cNvSpPr/>
          <p:nvPr/>
        </p:nvSpPr>
        <p:spPr>
          <a:xfrm>
            <a:off x="3497263"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a:t>
            </a:r>
            <a:endParaRPr lang="zh-CN" altLang="en-US" sz="1600">
              <a:solidFill>
                <a:srgbClr val="7F7F7F"/>
              </a:solidFill>
              <a:latin typeface="Arial"/>
              <a:ea typeface="微软雅黑" pitchFamily="34" charset="-122"/>
            </a:endParaRPr>
          </a:p>
        </p:txBody>
      </p:sp>
      <p:sp>
        <p:nvSpPr>
          <p:cNvPr id="25603" name="圆角矩形 5" title="">
            <a:hlinkClick r:id="rId3" action="ppaction://hlinksldjump?num=21"/>
          </p:cNvPr>
          <p:cNvSpPr/>
          <p:nvPr/>
        </p:nvSpPr>
        <p:spPr>
          <a:xfrm>
            <a:off x="3890963" y="6392863"/>
            <a:ext cx="288925" cy="287338"/>
          </a:xfrm>
          <a:prstGeom prst="roundRect">
            <a:avLst>
              <a:gd name="adj" fmla="val 4908"/>
            </a:avLst>
          </a:prstGeom>
          <a:solidFill>
            <a:srgbClr val="21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defTabSz="914400" fontAlgn="base" hangingPunct="0">
              <a:spcBef>
                <a:spcPct val="0"/>
              </a:spcBef>
              <a:spcAft>
                <a:spcPct val="0"/>
              </a:spcAft>
              <a:buClrTx/>
              <a:buFontTx/>
            </a:pPr>
            <a:r>
              <a:rPr lang="en-US" altLang="zh-CN" sz="1600" spc="0">
                <a:solidFill>
                  <a:schemeClr val="bg1"/>
                </a:solidFill>
                <a:latin typeface="Times New Roman" pitchFamily="18" charset="0"/>
              </a:rPr>
              <a:t>2</a:t>
            </a:r>
            <a:endParaRPr lang="zh-CN" altLang="en-US" sz="1600">
              <a:solidFill>
                <a:schemeClr val="bg1"/>
              </a:solidFill>
              <a:latin typeface="Times New Roman" pitchFamily="18" charset="0"/>
            </a:endParaRPr>
          </a:p>
        </p:txBody>
      </p:sp>
      <p:sp>
        <p:nvSpPr>
          <p:cNvPr id="25604" name="圆角矩形 6" title=""/>
          <p:cNvSpPr/>
          <p:nvPr/>
        </p:nvSpPr>
        <p:spPr>
          <a:xfrm>
            <a:off x="4286250"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3</a:t>
            </a:r>
            <a:endParaRPr lang="zh-CN" altLang="en-US" sz="1600">
              <a:solidFill>
                <a:srgbClr val="7F7F7F"/>
              </a:solidFill>
              <a:latin typeface="Arial"/>
              <a:ea typeface="微软雅黑" pitchFamily="34" charset="-122"/>
            </a:endParaRPr>
          </a:p>
        </p:txBody>
      </p:sp>
      <p:sp>
        <p:nvSpPr>
          <p:cNvPr id="25605" name="圆角矩形 7" title=""/>
          <p:cNvSpPr/>
          <p:nvPr/>
        </p:nvSpPr>
        <p:spPr>
          <a:xfrm>
            <a:off x="4681538"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4</a:t>
            </a:r>
            <a:endParaRPr lang="zh-CN" altLang="en-US" sz="1600">
              <a:solidFill>
                <a:srgbClr val="7F7F7F"/>
              </a:solidFill>
              <a:latin typeface="Arial"/>
              <a:ea typeface="微软雅黑" pitchFamily="34" charset="-122"/>
            </a:endParaRPr>
          </a:p>
        </p:txBody>
      </p:sp>
      <p:sp>
        <p:nvSpPr>
          <p:cNvPr id="25606" name="圆角矩形 8" title=""/>
          <p:cNvSpPr/>
          <p:nvPr/>
        </p:nvSpPr>
        <p:spPr>
          <a:xfrm>
            <a:off x="5076825"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5</a:t>
            </a:r>
            <a:endParaRPr lang="zh-CN" altLang="en-US" sz="1600">
              <a:solidFill>
                <a:srgbClr val="7F7F7F"/>
              </a:solidFill>
              <a:latin typeface="Arial"/>
              <a:ea typeface="微软雅黑" pitchFamily="34" charset="-122"/>
            </a:endParaRPr>
          </a:p>
        </p:txBody>
      </p:sp>
      <p:sp>
        <p:nvSpPr>
          <p:cNvPr id="25607" name="圆角矩形 9" title=""/>
          <p:cNvSpPr/>
          <p:nvPr/>
        </p:nvSpPr>
        <p:spPr>
          <a:xfrm>
            <a:off x="5470525"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6</a:t>
            </a:r>
            <a:endParaRPr lang="zh-CN" altLang="en-US" sz="1600">
              <a:solidFill>
                <a:srgbClr val="7F7F7F"/>
              </a:solidFill>
              <a:latin typeface="Arial"/>
              <a:ea typeface="微软雅黑" pitchFamily="34" charset="-122"/>
            </a:endParaRPr>
          </a:p>
        </p:txBody>
      </p:sp>
      <p:sp>
        <p:nvSpPr>
          <p:cNvPr id="25608" name="圆角矩形 10" title=""/>
          <p:cNvSpPr/>
          <p:nvPr/>
        </p:nvSpPr>
        <p:spPr>
          <a:xfrm>
            <a:off x="5865813"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7</a:t>
            </a:r>
            <a:endParaRPr lang="zh-CN" altLang="en-US" sz="1600">
              <a:solidFill>
                <a:srgbClr val="7F7F7F"/>
              </a:solidFill>
              <a:latin typeface="Arial"/>
              <a:ea typeface="微软雅黑" pitchFamily="34" charset="-122"/>
            </a:endParaRPr>
          </a:p>
        </p:txBody>
      </p:sp>
      <p:sp>
        <p:nvSpPr>
          <p:cNvPr id="25609" name="圆角矩形 11" title=""/>
          <p:cNvSpPr/>
          <p:nvPr/>
        </p:nvSpPr>
        <p:spPr>
          <a:xfrm>
            <a:off x="6261100"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8</a:t>
            </a:r>
            <a:endParaRPr lang="zh-CN" altLang="en-US" sz="1600">
              <a:solidFill>
                <a:srgbClr val="7F7F7F"/>
              </a:solidFill>
              <a:latin typeface="Arial"/>
              <a:ea typeface="微软雅黑" pitchFamily="34" charset="-122"/>
            </a:endParaRPr>
          </a:p>
        </p:txBody>
      </p:sp>
      <p:sp>
        <p:nvSpPr>
          <p:cNvPr id="25610" name="圆角矩形 12" title=""/>
          <p:cNvSpPr/>
          <p:nvPr/>
        </p:nvSpPr>
        <p:spPr>
          <a:xfrm>
            <a:off x="6656388"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9</a:t>
            </a:r>
            <a:endParaRPr lang="zh-CN" altLang="en-US" sz="1600">
              <a:solidFill>
                <a:srgbClr val="7F7F7F"/>
              </a:solidFill>
              <a:latin typeface="Arial"/>
              <a:ea typeface="微软雅黑" pitchFamily="34" charset="-122"/>
            </a:endParaRPr>
          </a:p>
        </p:txBody>
      </p:sp>
      <p:sp>
        <p:nvSpPr>
          <p:cNvPr id="25611" name="圆角矩形 13" title=""/>
          <p:cNvSpPr/>
          <p:nvPr/>
        </p:nvSpPr>
        <p:spPr>
          <a:xfrm>
            <a:off x="7050088"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10</a:t>
            </a:r>
            <a:endParaRPr lang="zh-CN" altLang="en-US" sz="1600">
              <a:solidFill>
                <a:srgbClr val="7F7F7F"/>
              </a:solidFill>
              <a:latin typeface="Arial"/>
              <a:ea typeface="微软雅黑" pitchFamily="34" charset="-122"/>
            </a:endParaRPr>
          </a:p>
        </p:txBody>
      </p:sp>
      <p:sp>
        <p:nvSpPr>
          <p:cNvPr id="25612" name="圆角矩形 14" title=""/>
          <p:cNvSpPr/>
          <p:nvPr/>
        </p:nvSpPr>
        <p:spPr>
          <a:xfrm>
            <a:off x="7481888"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11</a:t>
            </a:r>
            <a:endParaRPr lang="zh-CN" altLang="en-US" sz="1600">
              <a:solidFill>
                <a:srgbClr val="7F7F7F"/>
              </a:solidFill>
              <a:latin typeface="Arial"/>
              <a:ea typeface="微软雅黑" pitchFamily="34" charset="-122"/>
            </a:endParaRPr>
          </a:p>
        </p:txBody>
      </p:sp>
      <p:sp>
        <p:nvSpPr>
          <p:cNvPr id="25613" name="圆角矩形 15" title=""/>
          <p:cNvSpPr/>
          <p:nvPr/>
        </p:nvSpPr>
        <p:spPr>
          <a:xfrm>
            <a:off x="7912100"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12</a:t>
            </a:r>
            <a:endParaRPr lang="zh-CN" altLang="en-US" sz="1600">
              <a:solidFill>
                <a:srgbClr val="7F7F7F"/>
              </a:solidFill>
              <a:latin typeface="Arial"/>
              <a:ea typeface="微软雅黑" pitchFamily="34" charset="-122"/>
            </a:endParaRPr>
          </a:p>
        </p:txBody>
      </p:sp>
      <p:sp>
        <p:nvSpPr>
          <p:cNvPr id="25614" name="圆角矩形 16" title=""/>
          <p:cNvSpPr/>
          <p:nvPr/>
        </p:nvSpPr>
        <p:spPr>
          <a:xfrm>
            <a:off x="8343900"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13</a:t>
            </a:r>
            <a:endParaRPr lang="zh-CN" altLang="en-US" sz="1600">
              <a:solidFill>
                <a:srgbClr val="7F7F7F"/>
              </a:solidFill>
              <a:latin typeface="Arial"/>
              <a:ea typeface="微软雅黑" pitchFamily="34" charset="-122"/>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6625" name="内容占位符 3" title=""/>
          <p:cNvSpPr>
            <a:spLocks noGrp="1"/>
          </p:cNvSpPr>
          <p:nvPr>
            <p:ph idx="1"/>
          </p:nvPr>
        </p:nvSpPr>
        <p:spPr>
          <a:xfrm>
            <a:off x="455613" y="357188"/>
            <a:ext cx="11277600" cy="5522913"/>
          </a:xfrm>
          <a:prstGeom prst="rect">
            <a:avLst/>
          </a:prstGeom>
        </p:spPr>
        <p:txBody>
          <a:bodyPr vert="horz" wrap="square" lIns="91440" tIns="45720" rIns="91440" bIns="45720" numCol="1" anchor="t" anchorCtr="0" compatLnSpc="1">
            <a:spAutoFit/>
          </a:bodyPr>
          <a:lstStyle>
            <a:lvl1pPr marL="342900" indent="-342900" algn="l" defTabSz="0" rtl="0" eaLnBrk="0" fontAlgn="base" hangingPunct="0">
              <a:lnSpc>
                <a:spcPct val="150000"/>
              </a:lnSpc>
              <a:spcBef>
                <a:spcPct val="20000"/>
              </a:spcBef>
              <a:spcAft>
                <a:spcPct val="0"/>
              </a:spcAft>
              <a:buClrTx/>
              <a:buSzTx/>
              <a:buFontTx/>
              <a:buChar char="•"/>
              <a:tabLst>
                <a:tab pos="4846320"/>
                <a:tab pos="4846638"/>
              </a:tabLst>
              <a:defRPr lang="zh-CN" altLang="en-US" sz="2800">
                <a:solidFill>
                  <a:schemeClr val="tx1"/>
                </a:solidFill>
                <a:latin typeface="+mn-lt"/>
                <a:ea typeface="方正中等线简体" pitchFamily="65" charset="-122"/>
                <a:cs typeface="+mn-cs"/>
              </a:defRPr>
            </a:lvl1pPr>
            <a:lvl2pPr marL="822325" indent="-28575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2pPr>
            <a:lvl3pPr marL="123063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3pPr>
            <a:lvl4pPr marL="16383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4pPr>
            <a:lvl5pPr marL="20574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5pPr>
            <a:lvl6pPr marL="2514600" indent="-228600" algn="l" rtl="0" fontAlgn="base">
              <a:spcBef>
                <a:spcPct val="20000"/>
              </a:spcBef>
              <a:spcAft>
                <a:spcPct val="0"/>
              </a:spcAft>
              <a:buChar char="»"/>
              <a:defRPr lang="zh-CN" altLang="en-US" sz="2800">
                <a:solidFill>
                  <a:schemeClr val="tx1"/>
                </a:solidFill>
                <a:latin typeface="+mj-lt"/>
                <a:ea typeface="+mn-ea"/>
              </a:defRPr>
            </a:lvl6pPr>
            <a:lvl7pPr marL="2971800" indent="-228600" algn="l" rtl="0" fontAlgn="base">
              <a:spcBef>
                <a:spcPct val="20000"/>
              </a:spcBef>
              <a:spcAft>
                <a:spcPct val="0"/>
              </a:spcAft>
              <a:buChar char="»"/>
              <a:defRPr lang="zh-CN" altLang="en-US" sz="2800">
                <a:solidFill>
                  <a:schemeClr val="tx1"/>
                </a:solidFill>
                <a:latin typeface="+mj-lt"/>
                <a:ea typeface="+mn-ea"/>
              </a:defRPr>
            </a:lvl7pPr>
            <a:lvl8pPr marL="3429000" indent="-228600" algn="l" rtl="0" fontAlgn="base">
              <a:spcBef>
                <a:spcPct val="20000"/>
              </a:spcBef>
              <a:spcAft>
                <a:spcPct val="0"/>
              </a:spcAft>
              <a:buChar char="»"/>
              <a:defRPr lang="zh-CN" altLang="en-US" sz="2800">
                <a:solidFill>
                  <a:schemeClr val="tx1"/>
                </a:solidFill>
                <a:latin typeface="+mj-lt"/>
                <a:ea typeface="+mn-ea"/>
              </a:defRPr>
            </a:lvl8pPr>
            <a:lvl9pPr marL="3886200" indent="-228600" algn="l" rtl="0" fontAlgn="base">
              <a:spcBef>
                <a:spcPct val="20000"/>
              </a:spcBef>
              <a:spcAft>
                <a:spcPct val="0"/>
              </a:spcAft>
              <a:buChar char="»"/>
              <a:defRPr lang="zh-CN" altLang="en-US" sz="2800">
                <a:solidFill>
                  <a:schemeClr val="tx1"/>
                </a:solidFill>
                <a:latin typeface="+mj-lt"/>
                <a:ea typeface="+mn-ea"/>
              </a:defRPr>
            </a:lvl9pPr>
          </a:lstStyle>
          <a:p>
            <a:pPr marL="0" lvl="0" indent="0" algn="just" eaLnBrk="1" hangingPunct="0">
              <a:buNone/>
            </a:pPr>
            <a:r>
              <a:rPr lang="en-US" altLang="zh-CN" sz="2800" spc="0">
                <a:latin typeface="宋体" pitchFamily="2" charset="-122"/>
              </a:rPr>
              <a:t>①</a:t>
            </a:r>
            <a:r>
              <a:rPr lang="zh-CN" altLang="en-US" sz="2800" spc="0"/>
              <a:t>现代创新手段有利于延续中华传统文化血脉，更好守望中华民族精神家园　</a:t>
            </a:r>
            <a:r>
              <a:rPr lang="en-US" altLang="zh-CN" sz="2800" spc="0">
                <a:latin typeface="宋体" pitchFamily="2" charset="-122"/>
              </a:rPr>
              <a:t>②</a:t>
            </a:r>
            <a:r>
              <a:rPr lang="zh-CN" altLang="en-US" sz="2800" spc="0"/>
              <a:t>将传统文化与现代市场、现代生活需求结合起来，有利于推陈出新、守正创新，更好地筑牢中华文化之根，增强文化自信　</a:t>
            </a:r>
            <a:r>
              <a:rPr lang="en-US" altLang="zh-CN" sz="2800" spc="0">
                <a:latin typeface="宋体" pitchFamily="2" charset="-122"/>
              </a:rPr>
              <a:t>③</a:t>
            </a:r>
            <a:r>
              <a:rPr lang="zh-CN" altLang="en-US" sz="2800" spc="0"/>
              <a:t>中华文化积淀着中华民族最深层的精神追求，代表着中华民族独特的精神标识　</a:t>
            </a:r>
            <a:r>
              <a:rPr lang="en-US" altLang="zh-CN" sz="2800" spc="0">
                <a:latin typeface="宋体" pitchFamily="2" charset="-122"/>
              </a:rPr>
              <a:t>④</a:t>
            </a:r>
            <a:r>
              <a:rPr lang="zh-CN" altLang="en-US" sz="2800" spc="0"/>
              <a:t>中华传统美德内涵丰富、博大精深</a:t>
            </a:r>
            <a:endParaRPr lang="zh-CN" altLang="en-US" sz="1000">
              <a:latin typeface="宋体" pitchFamily="2" charset="-122"/>
            </a:endParaRPr>
          </a:p>
          <a:p>
            <a:pPr marL="0" lvl="0" indent="0" algn="just" eaLnBrk="1" hangingPunct="0">
              <a:buNone/>
            </a:pPr>
            <a:r>
              <a:rPr lang="en-US" altLang="zh-CN" sz="2800" spc="0"/>
              <a:t>A</a:t>
            </a:r>
            <a:r>
              <a:rPr lang="zh-CN" altLang="en-US" sz="2800" spc="0"/>
              <a:t>．</a:t>
            </a:r>
            <a:r>
              <a:rPr lang="en-US" altLang="zh-CN" sz="2800" spc="0">
                <a:latin typeface="宋体" pitchFamily="2" charset="-122"/>
              </a:rPr>
              <a:t>①②</a:t>
            </a:r>
            <a:r>
              <a:rPr lang="en-US" altLang="zh-CN" sz="2800" spc="0"/>
              <a:t>   	B</a:t>
            </a:r>
            <a:r>
              <a:rPr lang="zh-CN" altLang="en-US" sz="2800" spc="0"/>
              <a:t>．</a:t>
            </a:r>
            <a:r>
              <a:rPr lang="en-US" altLang="zh-CN" sz="2800" spc="0">
                <a:latin typeface="宋体" pitchFamily="2" charset="-122"/>
              </a:rPr>
              <a:t>①④</a:t>
            </a:r>
            <a:endParaRPr lang="zh-CN" altLang="en-US" sz="1000">
              <a:latin typeface="宋体" pitchFamily="2" charset="-122"/>
            </a:endParaRPr>
          </a:p>
          <a:p>
            <a:pPr marL="0" lvl="0" indent="0" algn="just" eaLnBrk="1" hangingPunct="0">
              <a:buNone/>
            </a:pPr>
            <a:r>
              <a:rPr lang="en-US" altLang="zh-CN" sz="2800" spc="0"/>
              <a:t>C</a:t>
            </a:r>
            <a:r>
              <a:rPr lang="zh-CN" altLang="en-US" sz="2800" spc="0"/>
              <a:t>．</a:t>
            </a:r>
            <a:r>
              <a:rPr lang="en-US" altLang="zh-CN" sz="2800" spc="0">
                <a:latin typeface="宋体" pitchFamily="2" charset="-122"/>
              </a:rPr>
              <a:t>③④</a:t>
            </a:r>
            <a:r>
              <a:rPr lang="en-US" altLang="zh-CN" sz="2800" spc="0"/>
              <a:t>   	D</a:t>
            </a:r>
            <a:r>
              <a:rPr lang="zh-CN" altLang="en-US" sz="2800" spc="0"/>
              <a:t>．</a:t>
            </a:r>
            <a:r>
              <a:rPr lang="en-US" altLang="zh-CN" sz="2800" spc="0">
                <a:latin typeface="宋体" pitchFamily="2" charset="-122"/>
              </a:rPr>
              <a:t>②③</a:t>
            </a:r>
            <a:endParaRPr lang="en-US" altLang="zh-CN">
              <a:latin typeface="宋体" pitchFamily="2" charset="-122"/>
            </a:endParaRPr>
          </a:p>
          <a:p>
            <a:pPr marL="0" lvl="0" indent="0" algn="just" eaLnBrk="1" hangingPunct="0">
              <a:buNone/>
            </a:pPr>
            <a:r>
              <a:rPr lang="zh-CN" altLang="en-US" sz="2800" spc="0">
                <a:solidFill>
                  <a:srgbClr val="FF0000"/>
                </a:solidFill>
                <a:latin typeface="黑体" pitchFamily="49" charset="-122"/>
                <a:ea typeface="黑体" pitchFamily="49" charset="-122"/>
              </a:rPr>
              <a:t>答案</a:t>
            </a:r>
            <a:r>
              <a:rPr lang="zh-CN" altLang="en-US" sz="2800" spc="0">
                <a:solidFill>
                  <a:srgbClr val="FF0000"/>
                </a:solidFill>
                <a:latin typeface="宋体" pitchFamily="2" charset="-122"/>
              </a:rPr>
              <a:t>：</a:t>
            </a:r>
            <a:r>
              <a:rPr lang="en-US" altLang="zh-CN" sz="2800" spc="0">
                <a:solidFill>
                  <a:srgbClr val="FF0000"/>
                </a:solidFill>
              </a:rPr>
              <a:t>A</a:t>
            </a:r>
            <a:endParaRPr lang="en-US" altLang="zh-CN">
              <a:solidFill>
                <a:srgbClr val="FF0000"/>
              </a:solidFill>
              <a:latin typeface="宋体" pitchFamily="2" charset="-122"/>
              <a:ea typeface="Times New Roman" pitchFamily="18" charset="0"/>
            </a:endParaRPr>
          </a:p>
        </p:txBody>
      </p:sp>
      <p:sp>
        <p:nvSpPr>
          <p:cNvPr id="26626" name="圆角矩形 4" title="">
            <a:hlinkClick r:id="rId2" action="ppaction://hlinksldjump?num=19"/>
          </p:cNvPr>
          <p:cNvSpPr/>
          <p:nvPr/>
        </p:nvSpPr>
        <p:spPr>
          <a:xfrm>
            <a:off x="3497263"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a:t>
            </a:r>
            <a:endParaRPr lang="zh-CN" altLang="en-US" sz="1600">
              <a:solidFill>
                <a:srgbClr val="7F7F7F"/>
              </a:solidFill>
              <a:latin typeface="Arial"/>
              <a:ea typeface="微软雅黑" pitchFamily="34" charset="-122"/>
            </a:endParaRPr>
          </a:p>
        </p:txBody>
      </p:sp>
      <p:sp>
        <p:nvSpPr>
          <p:cNvPr id="26627" name="圆角矩形 5" title="">
            <a:hlinkClick r:id="rId3" action="ppaction://hlinksldjump?num=21"/>
          </p:cNvPr>
          <p:cNvSpPr/>
          <p:nvPr/>
        </p:nvSpPr>
        <p:spPr>
          <a:xfrm>
            <a:off x="3890963" y="6392863"/>
            <a:ext cx="288925" cy="287338"/>
          </a:xfrm>
          <a:prstGeom prst="roundRect">
            <a:avLst>
              <a:gd name="adj" fmla="val 4908"/>
            </a:avLst>
          </a:prstGeom>
          <a:solidFill>
            <a:srgbClr val="21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defTabSz="914400" fontAlgn="base" hangingPunct="0">
              <a:spcBef>
                <a:spcPct val="0"/>
              </a:spcBef>
              <a:spcAft>
                <a:spcPct val="0"/>
              </a:spcAft>
              <a:buClrTx/>
              <a:buFontTx/>
            </a:pPr>
            <a:r>
              <a:rPr lang="en-US" altLang="zh-CN" sz="1600" spc="0">
                <a:solidFill>
                  <a:schemeClr val="bg1"/>
                </a:solidFill>
                <a:latin typeface="Times New Roman" pitchFamily="18" charset="0"/>
              </a:rPr>
              <a:t>2</a:t>
            </a:r>
            <a:endParaRPr lang="zh-CN" altLang="en-US" sz="1600">
              <a:solidFill>
                <a:schemeClr val="bg1"/>
              </a:solidFill>
              <a:latin typeface="Times New Roman" pitchFamily="18" charset="0"/>
            </a:endParaRPr>
          </a:p>
        </p:txBody>
      </p:sp>
      <p:sp>
        <p:nvSpPr>
          <p:cNvPr id="26628" name="圆角矩形 6" title=""/>
          <p:cNvSpPr/>
          <p:nvPr/>
        </p:nvSpPr>
        <p:spPr>
          <a:xfrm>
            <a:off x="4286250"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3</a:t>
            </a:r>
            <a:endParaRPr lang="zh-CN" altLang="en-US" sz="1600">
              <a:solidFill>
                <a:srgbClr val="7F7F7F"/>
              </a:solidFill>
              <a:latin typeface="Arial"/>
              <a:ea typeface="微软雅黑" pitchFamily="34" charset="-122"/>
            </a:endParaRPr>
          </a:p>
        </p:txBody>
      </p:sp>
      <p:sp>
        <p:nvSpPr>
          <p:cNvPr id="26629" name="圆角矩形 7" title=""/>
          <p:cNvSpPr/>
          <p:nvPr/>
        </p:nvSpPr>
        <p:spPr>
          <a:xfrm>
            <a:off x="4681538"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4</a:t>
            </a:r>
            <a:endParaRPr lang="zh-CN" altLang="en-US" sz="1600">
              <a:solidFill>
                <a:srgbClr val="7F7F7F"/>
              </a:solidFill>
              <a:latin typeface="Arial"/>
              <a:ea typeface="微软雅黑" pitchFamily="34" charset="-122"/>
            </a:endParaRPr>
          </a:p>
        </p:txBody>
      </p:sp>
      <p:sp>
        <p:nvSpPr>
          <p:cNvPr id="26630" name="圆角矩形 8" title=""/>
          <p:cNvSpPr/>
          <p:nvPr/>
        </p:nvSpPr>
        <p:spPr>
          <a:xfrm>
            <a:off x="5076825"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5</a:t>
            </a:r>
            <a:endParaRPr lang="zh-CN" altLang="en-US" sz="1600">
              <a:solidFill>
                <a:srgbClr val="7F7F7F"/>
              </a:solidFill>
              <a:latin typeface="Arial"/>
              <a:ea typeface="微软雅黑" pitchFamily="34" charset="-122"/>
            </a:endParaRPr>
          </a:p>
        </p:txBody>
      </p:sp>
      <p:sp>
        <p:nvSpPr>
          <p:cNvPr id="26631" name="圆角矩形 9" title=""/>
          <p:cNvSpPr/>
          <p:nvPr/>
        </p:nvSpPr>
        <p:spPr>
          <a:xfrm>
            <a:off x="5470525"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6</a:t>
            </a:r>
            <a:endParaRPr lang="zh-CN" altLang="en-US" sz="1600">
              <a:solidFill>
                <a:srgbClr val="7F7F7F"/>
              </a:solidFill>
              <a:latin typeface="Arial"/>
              <a:ea typeface="微软雅黑" pitchFamily="34" charset="-122"/>
            </a:endParaRPr>
          </a:p>
        </p:txBody>
      </p:sp>
      <p:sp>
        <p:nvSpPr>
          <p:cNvPr id="26632" name="圆角矩形 10" title=""/>
          <p:cNvSpPr/>
          <p:nvPr/>
        </p:nvSpPr>
        <p:spPr>
          <a:xfrm>
            <a:off x="5865813"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7</a:t>
            </a:r>
            <a:endParaRPr lang="zh-CN" altLang="en-US" sz="1600">
              <a:solidFill>
                <a:srgbClr val="7F7F7F"/>
              </a:solidFill>
              <a:latin typeface="Arial"/>
              <a:ea typeface="微软雅黑" pitchFamily="34" charset="-122"/>
            </a:endParaRPr>
          </a:p>
        </p:txBody>
      </p:sp>
      <p:sp>
        <p:nvSpPr>
          <p:cNvPr id="26633" name="圆角矩形 11" title=""/>
          <p:cNvSpPr/>
          <p:nvPr/>
        </p:nvSpPr>
        <p:spPr>
          <a:xfrm>
            <a:off x="6261100"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8</a:t>
            </a:r>
            <a:endParaRPr lang="zh-CN" altLang="en-US" sz="1600">
              <a:solidFill>
                <a:srgbClr val="7F7F7F"/>
              </a:solidFill>
              <a:latin typeface="Arial"/>
              <a:ea typeface="微软雅黑" pitchFamily="34" charset="-122"/>
            </a:endParaRPr>
          </a:p>
        </p:txBody>
      </p:sp>
      <p:sp>
        <p:nvSpPr>
          <p:cNvPr id="26634" name="圆角矩形 12" title=""/>
          <p:cNvSpPr/>
          <p:nvPr/>
        </p:nvSpPr>
        <p:spPr>
          <a:xfrm>
            <a:off x="6656388"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9</a:t>
            </a:r>
            <a:endParaRPr lang="zh-CN" altLang="en-US" sz="1600">
              <a:solidFill>
                <a:srgbClr val="7F7F7F"/>
              </a:solidFill>
              <a:latin typeface="Arial"/>
              <a:ea typeface="微软雅黑" pitchFamily="34" charset="-122"/>
            </a:endParaRPr>
          </a:p>
        </p:txBody>
      </p:sp>
      <p:sp>
        <p:nvSpPr>
          <p:cNvPr id="26635" name="圆角矩形 13" title=""/>
          <p:cNvSpPr/>
          <p:nvPr/>
        </p:nvSpPr>
        <p:spPr>
          <a:xfrm>
            <a:off x="7050088"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10</a:t>
            </a:r>
            <a:endParaRPr lang="zh-CN" altLang="en-US" sz="1600">
              <a:solidFill>
                <a:srgbClr val="7F7F7F"/>
              </a:solidFill>
              <a:latin typeface="Arial"/>
              <a:ea typeface="微软雅黑" pitchFamily="34" charset="-122"/>
            </a:endParaRPr>
          </a:p>
        </p:txBody>
      </p:sp>
      <p:sp>
        <p:nvSpPr>
          <p:cNvPr id="26636" name="圆角矩形 14" title=""/>
          <p:cNvSpPr/>
          <p:nvPr/>
        </p:nvSpPr>
        <p:spPr>
          <a:xfrm>
            <a:off x="7481888"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11</a:t>
            </a:r>
            <a:endParaRPr lang="zh-CN" altLang="en-US" sz="1600">
              <a:solidFill>
                <a:srgbClr val="7F7F7F"/>
              </a:solidFill>
              <a:latin typeface="Arial"/>
              <a:ea typeface="微软雅黑" pitchFamily="34" charset="-122"/>
            </a:endParaRPr>
          </a:p>
        </p:txBody>
      </p:sp>
      <p:sp>
        <p:nvSpPr>
          <p:cNvPr id="26637" name="圆角矩形 15" title=""/>
          <p:cNvSpPr/>
          <p:nvPr/>
        </p:nvSpPr>
        <p:spPr>
          <a:xfrm>
            <a:off x="7912100"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12</a:t>
            </a:r>
            <a:endParaRPr lang="zh-CN" altLang="en-US" sz="1600">
              <a:solidFill>
                <a:srgbClr val="7F7F7F"/>
              </a:solidFill>
              <a:latin typeface="Arial"/>
              <a:ea typeface="微软雅黑" pitchFamily="34" charset="-122"/>
            </a:endParaRPr>
          </a:p>
        </p:txBody>
      </p:sp>
      <p:sp>
        <p:nvSpPr>
          <p:cNvPr id="26638" name="圆角矩形 16" title=""/>
          <p:cNvSpPr/>
          <p:nvPr/>
        </p:nvSpPr>
        <p:spPr>
          <a:xfrm>
            <a:off x="8343900"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13</a:t>
            </a:r>
            <a:endParaRPr lang="zh-CN" altLang="en-US" sz="1600">
              <a:solidFill>
                <a:srgbClr val="7F7F7F"/>
              </a:solidFill>
              <a:latin typeface="Arial"/>
              <a:ea typeface="微软雅黑"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26625">
                                            <p:txEl>
                                              <p:pRg st="3" end="3"/>
                                            </p:txEl>
                                          </p:spTgt>
                                        </p:tgtEl>
                                        <p:attrNameLst>
                                          <p:attrName>style.visibility</p:attrName>
                                        </p:attrNameLst>
                                      </p:cBhvr>
                                      <p:to>
                                        <p:strVal val="visible"/>
                                      </p:to>
                                    </p:set>
                                    <p:animEffect transition="in" filter="blinds(horizontal)">
                                      <p:cBhvr>
                                        <p:cTn id="7" dur="500"/>
                                        <p:tgtEl>
                                          <p:spTgt spid="2662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7649" name="内容占位符 3" title=""/>
          <p:cNvSpPr>
            <a:spLocks noGrp="1"/>
          </p:cNvSpPr>
          <p:nvPr>
            <p:ph idx="1"/>
          </p:nvPr>
        </p:nvSpPr>
        <p:spPr>
          <a:xfrm>
            <a:off x="455613" y="44450"/>
            <a:ext cx="11426825" cy="6081713"/>
          </a:xfrm>
          <a:prstGeom prst="rect">
            <a:avLst/>
          </a:prstGeom>
        </p:spPr>
        <p:txBody>
          <a:bodyPr vert="horz" wrap="square" lIns="91440" tIns="45720" rIns="91440" bIns="45720" numCol="1" anchor="t" anchorCtr="0" compatLnSpc="1">
            <a:spAutoFit/>
          </a:bodyPr>
          <a:lstStyle>
            <a:lvl1pPr marL="342900" indent="-342900" algn="l" defTabSz="0" rtl="0" eaLnBrk="0" fontAlgn="base" hangingPunct="0">
              <a:lnSpc>
                <a:spcPct val="150000"/>
              </a:lnSpc>
              <a:spcBef>
                <a:spcPct val="20000"/>
              </a:spcBef>
              <a:spcAft>
                <a:spcPct val="0"/>
              </a:spcAft>
              <a:buClrTx/>
              <a:buSzTx/>
              <a:buFontTx/>
              <a:buChar char="•"/>
              <a:tabLst>
                <a:tab pos="4846320"/>
                <a:tab pos="4846638"/>
              </a:tabLst>
              <a:defRPr lang="zh-CN" altLang="en-US" sz="2800">
                <a:solidFill>
                  <a:schemeClr val="tx1"/>
                </a:solidFill>
                <a:latin typeface="+mn-lt"/>
                <a:ea typeface="方正中等线简体" pitchFamily="65" charset="-122"/>
                <a:cs typeface="+mn-cs"/>
              </a:defRPr>
            </a:lvl1pPr>
            <a:lvl2pPr marL="822325" indent="-28575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2pPr>
            <a:lvl3pPr marL="123063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3pPr>
            <a:lvl4pPr marL="16383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4pPr>
            <a:lvl5pPr marL="20574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5pPr>
            <a:lvl6pPr marL="2514600" indent="-228600" algn="l" rtl="0" fontAlgn="base">
              <a:spcBef>
                <a:spcPct val="20000"/>
              </a:spcBef>
              <a:spcAft>
                <a:spcPct val="0"/>
              </a:spcAft>
              <a:buChar char="»"/>
              <a:defRPr lang="zh-CN" altLang="en-US" sz="2800">
                <a:solidFill>
                  <a:schemeClr val="tx1"/>
                </a:solidFill>
                <a:latin typeface="+mj-lt"/>
                <a:ea typeface="+mn-ea"/>
              </a:defRPr>
            </a:lvl6pPr>
            <a:lvl7pPr marL="2971800" indent="-228600" algn="l" rtl="0" fontAlgn="base">
              <a:spcBef>
                <a:spcPct val="20000"/>
              </a:spcBef>
              <a:spcAft>
                <a:spcPct val="0"/>
              </a:spcAft>
              <a:buChar char="»"/>
              <a:defRPr lang="zh-CN" altLang="en-US" sz="2800">
                <a:solidFill>
                  <a:schemeClr val="tx1"/>
                </a:solidFill>
                <a:latin typeface="+mj-lt"/>
                <a:ea typeface="+mn-ea"/>
              </a:defRPr>
            </a:lvl7pPr>
            <a:lvl8pPr marL="3429000" indent="-228600" algn="l" rtl="0" fontAlgn="base">
              <a:spcBef>
                <a:spcPct val="20000"/>
              </a:spcBef>
              <a:spcAft>
                <a:spcPct val="0"/>
              </a:spcAft>
              <a:buChar char="»"/>
              <a:defRPr lang="zh-CN" altLang="en-US" sz="2800">
                <a:solidFill>
                  <a:schemeClr val="tx1"/>
                </a:solidFill>
                <a:latin typeface="+mj-lt"/>
                <a:ea typeface="+mn-ea"/>
              </a:defRPr>
            </a:lvl8pPr>
            <a:lvl9pPr marL="3886200" indent="-228600" algn="l" rtl="0" fontAlgn="base">
              <a:spcBef>
                <a:spcPct val="20000"/>
              </a:spcBef>
              <a:spcAft>
                <a:spcPct val="0"/>
              </a:spcAft>
              <a:buChar char="»"/>
              <a:defRPr lang="zh-CN" altLang="en-US" sz="2800">
                <a:solidFill>
                  <a:schemeClr val="tx1"/>
                </a:solidFill>
                <a:latin typeface="+mj-lt"/>
                <a:ea typeface="+mn-ea"/>
              </a:defRPr>
            </a:lvl9pPr>
          </a:lstStyle>
          <a:p>
            <a:pPr marL="0" lvl="0" indent="0" algn="just" eaLnBrk="1" hangingPunct="0">
              <a:buNone/>
            </a:pPr>
            <a:r>
              <a:rPr lang="en-US" altLang="zh-CN" sz="2800" spc="0"/>
              <a:t>3.</a:t>
            </a:r>
            <a:r>
              <a:rPr lang="zh-CN" altLang="en-US" sz="2800" spc="0"/>
              <a:t>江西省崇义上堡梯田入选</a:t>
            </a:r>
            <a:r>
              <a:rPr lang="en-US" altLang="zh-CN" sz="2800" spc="0"/>
              <a:t>2022</a:t>
            </a:r>
            <a:r>
              <a:rPr lang="zh-CN" altLang="en-US" sz="2800" spc="0"/>
              <a:t>年度</a:t>
            </a:r>
            <a:r>
              <a:rPr lang="en-US" altLang="zh-CN" sz="2800" spc="0"/>
              <a:t>(</a:t>
            </a:r>
            <a:r>
              <a:rPr lang="zh-CN" altLang="en-US" sz="2800" spc="0"/>
              <a:t>第九批</a:t>
            </a:r>
            <a:r>
              <a:rPr lang="en-US" altLang="zh-CN" sz="2800" spc="0"/>
              <a:t>)</a:t>
            </a:r>
            <a:r>
              <a:rPr lang="zh-CN" altLang="en-US" sz="2800" spc="0"/>
              <a:t>世界灌溉工程遗产名录，成为继</a:t>
            </a:r>
            <a:r>
              <a:rPr lang="en-US" altLang="zh-CN" sz="2800" spc="0"/>
              <a:t>2016</a:t>
            </a:r>
            <a:r>
              <a:rPr lang="zh-CN" altLang="en-US" sz="2800" spc="0"/>
              <a:t>年泰和槎滩陂、</a:t>
            </a:r>
            <a:r>
              <a:rPr lang="en-US" altLang="zh-CN" sz="2800" spc="0"/>
              <a:t>2019</a:t>
            </a:r>
            <a:r>
              <a:rPr lang="zh-CN" altLang="en-US" sz="2800" spc="0"/>
              <a:t>年抚州千金陂、</a:t>
            </a:r>
            <a:r>
              <a:rPr lang="en-US" altLang="zh-CN" sz="2800" spc="0"/>
              <a:t>2021</a:t>
            </a:r>
            <a:r>
              <a:rPr lang="zh-CN" altLang="en-US" sz="2800" spc="0"/>
              <a:t>年潦河灌区</a:t>
            </a:r>
            <a:r>
              <a:rPr lang="en-US" altLang="zh-CN" sz="2800" spc="0">
                <a:latin typeface="宋体" pitchFamily="2" charset="-122"/>
              </a:rPr>
              <a:t>“</a:t>
            </a:r>
            <a:r>
              <a:rPr lang="zh-CN" altLang="en-US" sz="2800" spc="0"/>
              <a:t>申遗</a:t>
            </a:r>
            <a:r>
              <a:rPr lang="en-US" altLang="zh-CN" sz="2800" spc="0">
                <a:latin typeface="宋体" pitchFamily="2" charset="-122"/>
              </a:rPr>
              <a:t>”</a:t>
            </a:r>
            <a:r>
              <a:rPr lang="zh-CN" altLang="en-US" sz="2800" spc="0"/>
              <a:t>成功后，江西省第</a:t>
            </a:r>
            <a:r>
              <a:rPr lang="en-US" altLang="zh-CN" sz="2800" spc="0"/>
              <a:t>4</a:t>
            </a:r>
            <a:r>
              <a:rPr lang="zh-CN" altLang="en-US" sz="2800" spc="0"/>
              <a:t>个</a:t>
            </a:r>
            <a:r>
              <a:rPr lang="en-US" altLang="zh-CN" sz="2800" spc="0">
                <a:latin typeface="宋体" pitchFamily="2" charset="-122"/>
              </a:rPr>
              <a:t>“</a:t>
            </a:r>
            <a:r>
              <a:rPr lang="zh-CN" altLang="en-US" sz="2800" spc="0"/>
              <a:t>申遗</a:t>
            </a:r>
            <a:r>
              <a:rPr lang="en-US" altLang="zh-CN" sz="2800" spc="0">
                <a:latin typeface="宋体" pitchFamily="2" charset="-122"/>
              </a:rPr>
              <a:t>”</a:t>
            </a:r>
            <a:r>
              <a:rPr lang="zh-CN" altLang="en-US" sz="2800" spc="0"/>
              <a:t>成功的古代灌溉工程遗产。目前，中国的世界灌溉工程遗产已达</a:t>
            </a:r>
            <a:r>
              <a:rPr lang="en-US" altLang="zh-CN" sz="2800" spc="0"/>
              <a:t>30</a:t>
            </a:r>
            <a:r>
              <a:rPr lang="zh-CN" altLang="en-US" sz="2800" spc="0"/>
              <a:t>处，江西省数量位居全国第二。上堡梯田</a:t>
            </a:r>
            <a:r>
              <a:rPr lang="en-US" altLang="zh-CN" sz="2800" spc="0">
                <a:latin typeface="宋体" pitchFamily="2" charset="-122"/>
              </a:rPr>
              <a:t>“</a:t>
            </a:r>
            <a:r>
              <a:rPr lang="zh-CN" altLang="en-US" sz="2800" spc="0"/>
              <a:t>申遗</a:t>
            </a:r>
            <a:r>
              <a:rPr lang="en-US" altLang="zh-CN" sz="2800" spc="0">
                <a:latin typeface="宋体" pitchFamily="2" charset="-122"/>
              </a:rPr>
              <a:t>”</a:t>
            </a:r>
            <a:r>
              <a:rPr lang="zh-CN" altLang="en-US" sz="2800" spc="0"/>
              <a:t>成功</a:t>
            </a:r>
            <a:r>
              <a:rPr lang="en-US" altLang="zh-CN" sz="2800" spc="0"/>
              <a:t>(         )</a:t>
            </a:r>
            <a:endParaRPr lang="zh-CN" altLang="en-US" sz="1000">
              <a:latin typeface="宋体" pitchFamily="2" charset="-122"/>
            </a:endParaRPr>
          </a:p>
          <a:p>
            <a:pPr marL="0" lvl="0" indent="0" algn="just" eaLnBrk="1" hangingPunct="0">
              <a:buNone/>
            </a:pPr>
            <a:r>
              <a:rPr lang="en-US" altLang="zh-CN" sz="2800" spc="0">
                <a:latin typeface="宋体" pitchFamily="2" charset="-122"/>
              </a:rPr>
              <a:t>①</a:t>
            </a:r>
            <a:r>
              <a:rPr lang="zh-CN" altLang="en-US" sz="2800" spc="0"/>
              <a:t>彰显了中华文化的生命力、创造力和优越性　</a:t>
            </a:r>
            <a:r>
              <a:rPr lang="en-US" altLang="zh-CN" sz="2800" spc="0">
                <a:latin typeface="宋体" pitchFamily="2" charset="-122"/>
              </a:rPr>
              <a:t>②</a:t>
            </a:r>
            <a:r>
              <a:rPr lang="zh-CN" altLang="en-US" sz="2800" spc="0"/>
              <a:t>增强了世界人民对中华文化的认同感　</a:t>
            </a:r>
            <a:r>
              <a:rPr lang="en-US" altLang="zh-CN" sz="2800" spc="0">
                <a:latin typeface="宋体" pitchFamily="2" charset="-122"/>
              </a:rPr>
              <a:t>③</a:t>
            </a:r>
            <a:r>
              <a:rPr lang="zh-CN" altLang="en-US" sz="2800" spc="0"/>
              <a:t>有利于展示中华文化的源远流长、博大精深　</a:t>
            </a:r>
            <a:r>
              <a:rPr lang="en-US" altLang="zh-CN" sz="2800" spc="0">
                <a:latin typeface="宋体" pitchFamily="2" charset="-122"/>
              </a:rPr>
              <a:t>④</a:t>
            </a:r>
            <a:r>
              <a:rPr lang="zh-CN" altLang="en-US" sz="2800" spc="0"/>
              <a:t>有利于坚定文化自信，提升中华文化软实力</a:t>
            </a:r>
            <a:endParaRPr lang="zh-CN" altLang="en-US" sz="1000">
              <a:latin typeface="宋体" pitchFamily="2" charset="-122"/>
            </a:endParaRPr>
          </a:p>
          <a:p>
            <a:pPr marL="0" lvl="0" indent="0" algn="just" eaLnBrk="1" hangingPunct="0">
              <a:buNone/>
            </a:pPr>
            <a:r>
              <a:rPr lang="en-US" altLang="zh-CN" sz="2800" spc="0"/>
              <a:t>A</a:t>
            </a:r>
            <a:r>
              <a:rPr lang="zh-CN" altLang="en-US" sz="2800" spc="0"/>
              <a:t>．</a:t>
            </a:r>
            <a:r>
              <a:rPr lang="en-US" altLang="zh-CN" sz="2800" spc="0">
                <a:latin typeface="宋体" pitchFamily="2" charset="-122"/>
              </a:rPr>
              <a:t>①②</a:t>
            </a:r>
            <a:r>
              <a:rPr lang="en-US" altLang="zh-CN" sz="2800" spc="0"/>
              <a:t>              B</a:t>
            </a:r>
            <a:r>
              <a:rPr lang="zh-CN" altLang="en-US" sz="2800" spc="0"/>
              <a:t>．</a:t>
            </a:r>
            <a:r>
              <a:rPr lang="en-US" altLang="zh-CN" sz="2800" spc="0">
                <a:latin typeface="宋体" pitchFamily="2" charset="-122"/>
              </a:rPr>
              <a:t>③④       </a:t>
            </a:r>
            <a:r>
              <a:rPr lang="en-US" altLang="zh-CN" sz="2800" spc="0"/>
              <a:t>C</a:t>
            </a:r>
            <a:r>
              <a:rPr lang="zh-CN" altLang="en-US" sz="2800" spc="0"/>
              <a:t>．</a:t>
            </a:r>
            <a:r>
              <a:rPr lang="en-US" altLang="zh-CN" sz="2800" spc="0">
                <a:latin typeface="宋体" pitchFamily="2" charset="-122"/>
              </a:rPr>
              <a:t>①③</a:t>
            </a:r>
            <a:r>
              <a:rPr lang="en-US" altLang="zh-CN" sz="2800" spc="0"/>
              <a:t>   	 D</a:t>
            </a:r>
            <a:r>
              <a:rPr lang="zh-CN" altLang="en-US" sz="2800" spc="0"/>
              <a:t>．</a:t>
            </a:r>
            <a:r>
              <a:rPr lang="en-US" altLang="zh-CN" sz="2800" spc="0">
                <a:latin typeface="宋体" pitchFamily="2" charset="-122"/>
              </a:rPr>
              <a:t>②④</a:t>
            </a:r>
            <a:endParaRPr lang="en-US" altLang="zh-CN" sz="1000">
              <a:latin typeface="宋体" pitchFamily="2" charset="-122"/>
              <a:ea typeface="Courier New" panose="02070309020205020404" pitchFamily="49" charset="0"/>
            </a:endParaRPr>
          </a:p>
        </p:txBody>
      </p:sp>
      <p:sp>
        <p:nvSpPr>
          <p:cNvPr id="27650" name="圆角矩形 3" title="">
            <a:hlinkClick r:id="rId2" action="ppaction://hlinksldjump?num=19"/>
          </p:cNvPr>
          <p:cNvSpPr/>
          <p:nvPr/>
        </p:nvSpPr>
        <p:spPr>
          <a:xfrm>
            <a:off x="3497263"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a:t>
            </a:r>
            <a:endParaRPr lang="zh-CN" altLang="en-US" sz="1600">
              <a:solidFill>
                <a:srgbClr val="7F7F7F"/>
              </a:solidFill>
              <a:latin typeface="Arial"/>
              <a:ea typeface="微软雅黑" pitchFamily="34" charset="-122"/>
            </a:endParaRPr>
          </a:p>
        </p:txBody>
      </p:sp>
      <p:sp>
        <p:nvSpPr>
          <p:cNvPr id="27651" name="圆角矩形 4" title="">
            <a:hlinkClick r:id="rId3" action="ppaction://hlinksldjump?num=21"/>
          </p:cNvPr>
          <p:cNvSpPr/>
          <p:nvPr/>
        </p:nvSpPr>
        <p:spPr>
          <a:xfrm>
            <a:off x="3890963" y="6392863"/>
            <a:ext cx="288925" cy="287338"/>
          </a:xfrm>
          <a:prstGeom prst="roundRect">
            <a:avLst>
              <a:gd name="adj" fmla="val 4908"/>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2</a:t>
            </a:r>
            <a:endParaRPr lang="zh-CN" altLang="en-US" sz="1600">
              <a:solidFill>
                <a:srgbClr val="7F7F7F"/>
              </a:solidFill>
              <a:latin typeface="Arial"/>
              <a:ea typeface="微软雅黑" pitchFamily="34" charset="-122"/>
            </a:endParaRPr>
          </a:p>
        </p:txBody>
      </p:sp>
      <p:sp>
        <p:nvSpPr>
          <p:cNvPr id="27652" name="圆角矩形 5" title="">
            <a:hlinkClick r:id="rId4" action="ppaction://hlinksldjump?num=23"/>
          </p:cNvPr>
          <p:cNvSpPr/>
          <p:nvPr/>
        </p:nvSpPr>
        <p:spPr>
          <a:xfrm>
            <a:off x="4286250" y="6392863"/>
            <a:ext cx="288925" cy="287338"/>
          </a:xfrm>
          <a:prstGeom prst="roundRect">
            <a:avLst/>
          </a:prstGeom>
          <a:solidFill>
            <a:srgbClr val="21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defTabSz="914400" fontAlgn="base" hangingPunct="0">
              <a:spcBef>
                <a:spcPct val="0"/>
              </a:spcBef>
              <a:spcAft>
                <a:spcPct val="0"/>
              </a:spcAft>
              <a:buClrTx/>
              <a:buFontTx/>
            </a:pPr>
            <a:r>
              <a:rPr lang="en-US" altLang="zh-CN" sz="1600" spc="0">
                <a:solidFill>
                  <a:schemeClr val="bg1"/>
                </a:solidFill>
                <a:latin typeface="Times New Roman" pitchFamily="18" charset="0"/>
              </a:rPr>
              <a:t>3</a:t>
            </a:r>
            <a:endParaRPr lang="zh-CN" altLang="en-US" sz="1600">
              <a:solidFill>
                <a:schemeClr val="bg1"/>
              </a:solidFill>
              <a:latin typeface="Times New Roman" pitchFamily="18" charset="0"/>
            </a:endParaRPr>
          </a:p>
        </p:txBody>
      </p:sp>
      <p:sp>
        <p:nvSpPr>
          <p:cNvPr id="27653" name="圆角矩形 6" title=""/>
          <p:cNvSpPr/>
          <p:nvPr/>
        </p:nvSpPr>
        <p:spPr>
          <a:xfrm>
            <a:off x="4681538"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4</a:t>
            </a:r>
            <a:endParaRPr lang="zh-CN" altLang="en-US" sz="1600">
              <a:solidFill>
                <a:srgbClr val="7F7F7F"/>
              </a:solidFill>
              <a:latin typeface="Arial"/>
              <a:ea typeface="微软雅黑" pitchFamily="34" charset="-122"/>
            </a:endParaRPr>
          </a:p>
        </p:txBody>
      </p:sp>
      <p:sp>
        <p:nvSpPr>
          <p:cNvPr id="27654" name="圆角矩形 7" title=""/>
          <p:cNvSpPr/>
          <p:nvPr/>
        </p:nvSpPr>
        <p:spPr>
          <a:xfrm>
            <a:off x="5076825"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5</a:t>
            </a:r>
            <a:endParaRPr lang="zh-CN" altLang="en-US" sz="1600">
              <a:solidFill>
                <a:srgbClr val="7F7F7F"/>
              </a:solidFill>
              <a:latin typeface="Arial"/>
              <a:ea typeface="微软雅黑" pitchFamily="34" charset="-122"/>
            </a:endParaRPr>
          </a:p>
        </p:txBody>
      </p:sp>
      <p:sp>
        <p:nvSpPr>
          <p:cNvPr id="27655" name="圆角矩形 8" title=""/>
          <p:cNvSpPr/>
          <p:nvPr/>
        </p:nvSpPr>
        <p:spPr>
          <a:xfrm>
            <a:off x="5470525"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6</a:t>
            </a:r>
            <a:endParaRPr lang="zh-CN" altLang="en-US" sz="1600">
              <a:solidFill>
                <a:srgbClr val="7F7F7F"/>
              </a:solidFill>
              <a:latin typeface="Arial"/>
              <a:ea typeface="微软雅黑" pitchFamily="34" charset="-122"/>
            </a:endParaRPr>
          </a:p>
        </p:txBody>
      </p:sp>
      <p:sp>
        <p:nvSpPr>
          <p:cNvPr id="27656" name="圆角矩形 9" title=""/>
          <p:cNvSpPr/>
          <p:nvPr/>
        </p:nvSpPr>
        <p:spPr>
          <a:xfrm>
            <a:off x="5865813"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7</a:t>
            </a:r>
            <a:endParaRPr lang="zh-CN" altLang="en-US" sz="1600">
              <a:solidFill>
                <a:srgbClr val="7F7F7F"/>
              </a:solidFill>
              <a:latin typeface="Arial"/>
              <a:ea typeface="微软雅黑" pitchFamily="34" charset="-122"/>
            </a:endParaRPr>
          </a:p>
        </p:txBody>
      </p:sp>
      <p:sp>
        <p:nvSpPr>
          <p:cNvPr id="27657" name="圆角矩形 10" title=""/>
          <p:cNvSpPr/>
          <p:nvPr/>
        </p:nvSpPr>
        <p:spPr>
          <a:xfrm>
            <a:off x="6261100"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8</a:t>
            </a:r>
            <a:endParaRPr lang="zh-CN" altLang="en-US" sz="1600">
              <a:solidFill>
                <a:srgbClr val="7F7F7F"/>
              </a:solidFill>
              <a:latin typeface="Arial"/>
              <a:ea typeface="微软雅黑" pitchFamily="34" charset="-122"/>
            </a:endParaRPr>
          </a:p>
        </p:txBody>
      </p:sp>
      <p:sp>
        <p:nvSpPr>
          <p:cNvPr id="27658" name="圆角矩形 11" title=""/>
          <p:cNvSpPr/>
          <p:nvPr/>
        </p:nvSpPr>
        <p:spPr>
          <a:xfrm>
            <a:off x="6656388"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9</a:t>
            </a:r>
            <a:endParaRPr lang="zh-CN" altLang="en-US" sz="1600">
              <a:solidFill>
                <a:srgbClr val="7F7F7F"/>
              </a:solidFill>
              <a:latin typeface="Arial"/>
              <a:ea typeface="微软雅黑" pitchFamily="34" charset="-122"/>
            </a:endParaRPr>
          </a:p>
        </p:txBody>
      </p:sp>
      <p:sp>
        <p:nvSpPr>
          <p:cNvPr id="27659" name="圆角矩形 12" title=""/>
          <p:cNvSpPr/>
          <p:nvPr/>
        </p:nvSpPr>
        <p:spPr>
          <a:xfrm>
            <a:off x="7050088"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10</a:t>
            </a:r>
            <a:endParaRPr lang="zh-CN" altLang="en-US" sz="1600">
              <a:solidFill>
                <a:srgbClr val="7F7F7F"/>
              </a:solidFill>
              <a:latin typeface="Arial"/>
              <a:ea typeface="微软雅黑" pitchFamily="34" charset="-122"/>
            </a:endParaRPr>
          </a:p>
        </p:txBody>
      </p:sp>
      <p:sp>
        <p:nvSpPr>
          <p:cNvPr id="27660" name="圆角矩形 13" title=""/>
          <p:cNvSpPr/>
          <p:nvPr/>
        </p:nvSpPr>
        <p:spPr>
          <a:xfrm>
            <a:off x="7481888"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11</a:t>
            </a:r>
            <a:endParaRPr lang="zh-CN" altLang="en-US" sz="1600">
              <a:solidFill>
                <a:srgbClr val="7F7F7F"/>
              </a:solidFill>
              <a:latin typeface="Arial"/>
              <a:ea typeface="微软雅黑" pitchFamily="34" charset="-122"/>
            </a:endParaRPr>
          </a:p>
        </p:txBody>
      </p:sp>
      <p:sp>
        <p:nvSpPr>
          <p:cNvPr id="27661" name="圆角矩形 14" title=""/>
          <p:cNvSpPr/>
          <p:nvPr/>
        </p:nvSpPr>
        <p:spPr>
          <a:xfrm>
            <a:off x="7912100"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12</a:t>
            </a:r>
            <a:endParaRPr lang="zh-CN" altLang="en-US" sz="1600">
              <a:solidFill>
                <a:srgbClr val="7F7F7F"/>
              </a:solidFill>
              <a:latin typeface="Arial"/>
              <a:ea typeface="微软雅黑" pitchFamily="34" charset="-122"/>
            </a:endParaRPr>
          </a:p>
        </p:txBody>
      </p:sp>
      <p:sp>
        <p:nvSpPr>
          <p:cNvPr id="27662" name="圆角矩形 15" title=""/>
          <p:cNvSpPr/>
          <p:nvPr/>
        </p:nvSpPr>
        <p:spPr>
          <a:xfrm>
            <a:off x="8343900"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13</a:t>
            </a:r>
            <a:endParaRPr lang="zh-CN" altLang="en-US" sz="1600">
              <a:solidFill>
                <a:srgbClr val="7F7F7F"/>
              </a:solidFill>
              <a:latin typeface="Arial"/>
              <a:ea typeface="微软雅黑" pitchFamily="34" charset="-122"/>
            </a:endParaRPr>
          </a:p>
        </p:txBody>
      </p:sp>
      <p:sp>
        <p:nvSpPr>
          <p:cNvPr id="27663" name="矩形 17" title=""/>
          <p:cNvSpPr/>
          <p:nvPr/>
        </p:nvSpPr>
        <p:spPr>
          <a:xfrm>
            <a:off x="2236788" y="2714625"/>
            <a:ext cx="423863" cy="523875"/>
          </a:xfrm>
          <a:prstGeom prst="rect">
            <a:avLst/>
          </a:prstGeom>
        </p:spPr>
        <p:txBody>
          <a:bodyPr wrap="none" anchor="t" anchorCtr="0">
            <a:spAutoFit/>
          </a:bodyPr>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hangingPunct="0">
              <a:buClrTx/>
              <a:buFontTx/>
            </a:pPr>
            <a:r>
              <a:rPr lang="en-US" altLang="zh-CN" sz="2800" spc="0">
                <a:solidFill>
                  <a:srgbClr val="FF0000"/>
                </a:solidFill>
                <a:latin typeface="Times New Roman"/>
                <a:ea typeface="方正中等线简体"/>
              </a:rPr>
              <a:t>B</a:t>
            </a:r>
            <a:endParaRPr lang="zh-CN" altLang="en-US" sz="2800">
              <a:solidFill>
                <a:srgbClr val="FF0000"/>
              </a:solidFill>
              <a:latin typeface="Times New Roman"/>
              <a:ea typeface="方正中等线简体"/>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27663"/>
                                        </p:tgtEl>
                                        <p:attrNameLst>
                                          <p:attrName>style.visibility</p:attrName>
                                        </p:attrNameLst>
                                      </p:cBhvr>
                                      <p:to>
                                        <p:strVal val="visible"/>
                                      </p:to>
                                    </p:set>
                                    <p:animEffect transition="in" filter="blinds(horizontal)">
                                      <p:cBhvr>
                                        <p:cTn id="7" dur="500"/>
                                        <p:tgtEl>
                                          <p:spTgt spid="276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63" grpId="0"/>
    </p:bld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8673" name="圆角矩形 3" title="">
            <a:hlinkClick r:id="rId2" action="ppaction://hlinksldjump?num=19"/>
          </p:cNvPr>
          <p:cNvSpPr/>
          <p:nvPr/>
        </p:nvSpPr>
        <p:spPr>
          <a:xfrm>
            <a:off x="3497263"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a:t>
            </a:r>
            <a:endParaRPr lang="zh-CN" altLang="en-US" sz="1600">
              <a:solidFill>
                <a:srgbClr val="7F7F7F"/>
              </a:solidFill>
              <a:latin typeface="Arial"/>
              <a:ea typeface="微软雅黑" pitchFamily="34" charset="-122"/>
            </a:endParaRPr>
          </a:p>
        </p:txBody>
      </p:sp>
      <p:sp>
        <p:nvSpPr>
          <p:cNvPr id="28674" name="圆角矩形 4" title="">
            <a:hlinkClick r:id="rId3" action="ppaction://hlinksldjump?num=21"/>
          </p:cNvPr>
          <p:cNvSpPr/>
          <p:nvPr/>
        </p:nvSpPr>
        <p:spPr>
          <a:xfrm>
            <a:off x="3890963" y="6392863"/>
            <a:ext cx="288925" cy="287338"/>
          </a:xfrm>
          <a:prstGeom prst="roundRect">
            <a:avLst>
              <a:gd name="adj" fmla="val 4908"/>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2</a:t>
            </a:r>
            <a:endParaRPr lang="zh-CN" altLang="en-US" sz="1600">
              <a:solidFill>
                <a:srgbClr val="7F7F7F"/>
              </a:solidFill>
              <a:latin typeface="Arial"/>
              <a:ea typeface="微软雅黑" pitchFamily="34" charset="-122"/>
            </a:endParaRPr>
          </a:p>
        </p:txBody>
      </p:sp>
      <p:sp>
        <p:nvSpPr>
          <p:cNvPr id="28675" name="圆角矩形 5" title="">
            <a:hlinkClick r:id="rId4" action="ppaction://hlinksldjump?num=23"/>
          </p:cNvPr>
          <p:cNvSpPr/>
          <p:nvPr/>
        </p:nvSpPr>
        <p:spPr>
          <a:xfrm>
            <a:off x="4286250" y="6392863"/>
            <a:ext cx="288925" cy="287338"/>
          </a:xfrm>
          <a:prstGeom prst="roundRect">
            <a:avLst/>
          </a:prstGeom>
          <a:solidFill>
            <a:srgbClr val="21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defTabSz="914400" fontAlgn="base" hangingPunct="0">
              <a:spcBef>
                <a:spcPct val="0"/>
              </a:spcBef>
              <a:spcAft>
                <a:spcPct val="0"/>
              </a:spcAft>
              <a:buClrTx/>
              <a:buFontTx/>
            </a:pPr>
            <a:r>
              <a:rPr lang="en-US" altLang="zh-CN" sz="1600" spc="0">
                <a:solidFill>
                  <a:schemeClr val="bg1"/>
                </a:solidFill>
                <a:latin typeface="Times New Roman" pitchFamily="18" charset="0"/>
              </a:rPr>
              <a:t>3</a:t>
            </a:r>
            <a:endParaRPr lang="zh-CN" altLang="en-US" sz="1600">
              <a:solidFill>
                <a:schemeClr val="bg1"/>
              </a:solidFill>
              <a:latin typeface="Times New Roman" pitchFamily="18" charset="0"/>
            </a:endParaRPr>
          </a:p>
        </p:txBody>
      </p:sp>
      <p:sp>
        <p:nvSpPr>
          <p:cNvPr id="28676" name="圆角矩形 6" title=""/>
          <p:cNvSpPr/>
          <p:nvPr/>
        </p:nvSpPr>
        <p:spPr>
          <a:xfrm>
            <a:off x="4681538"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4</a:t>
            </a:r>
            <a:endParaRPr lang="zh-CN" altLang="en-US" sz="1600">
              <a:solidFill>
                <a:srgbClr val="7F7F7F"/>
              </a:solidFill>
              <a:latin typeface="Arial"/>
              <a:ea typeface="微软雅黑" pitchFamily="34" charset="-122"/>
            </a:endParaRPr>
          </a:p>
        </p:txBody>
      </p:sp>
      <p:sp>
        <p:nvSpPr>
          <p:cNvPr id="28677" name="圆角矩形 7" title=""/>
          <p:cNvSpPr/>
          <p:nvPr/>
        </p:nvSpPr>
        <p:spPr>
          <a:xfrm>
            <a:off x="5076825"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5</a:t>
            </a:r>
            <a:endParaRPr lang="zh-CN" altLang="en-US" sz="1600">
              <a:solidFill>
                <a:srgbClr val="7F7F7F"/>
              </a:solidFill>
              <a:latin typeface="Arial"/>
              <a:ea typeface="微软雅黑" pitchFamily="34" charset="-122"/>
            </a:endParaRPr>
          </a:p>
        </p:txBody>
      </p:sp>
      <p:sp>
        <p:nvSpPr>
          <p:cNvPr id="28678" name="圆角矩形 8" title=""/>
          <p:cNvSpPr/>
          <p:nvPr/>
        </p:nvSpPr>
        <p:spPr>
          <a:xfrm>
            <a:off x="5470525"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6</a:t>
            </a:r>
            <a:endParaRPr lang="zh-CN" altLang="en-US" sz="1600">
              <a:solidFill>
                <a:srgbClr val="7F7F7F"/>
              </a:solidFill>
              <a:latin typeface="Arial"/>
              <a:ea typeface="微软雅黑" pitchFamily="34" charset="-122"/>
            </a:endParaRPr>
          </a:p>
        </p:txBody>
      </p:sp>
      <p:sp>
        <p:nvSpPr>
          <p:cNvPr id="28679" name="圆角矩形 9" title=""/>
          <p:cNvSpPr/>
          <p:nvPr/>
        </p:nvSpPr>
        <p:spPr>
          <a:xfrm>
            <a:off x="5865813"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7</a:t>
            </a:r>
            <a:endParaRPr lang="zh-CN" altLang="en-US" sz="1600">
              <a:solidFill>
                <a:srgbClr val="7F7F7F"/>
              </a:solidFill>
              <a:latin typeface="Arial"/>
              <a:ea typeface="微软雅黑" pitchFamily="34" charset="-122"/>
            </a:endParaRPr>
          </a:p>
        </p:txBody>
      </p:sp>
      <p:sp>
        <p:nvSpPr>
          <p:cNvPr id="28680" name="圆角矩形 10" title=""/>
          <p:cNvSpPr/>
          <p:nvPr/>
        </p:nvSpPr>
        <p:spPr>
          <a:xfrm>
            <a:off x="6261100"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8</a:t>
            </a:r>
            <a:endParaRPr lang="zh-CN" altLang="en-US" sz="1600">
              <a:solidFill>
                <a:srgbClr val="7F7F7F"/>
              </a:solidFill>
              <a:latin typeface="Arial"/>
              <a:ea typeface="微软雅黑" pitchFamily="34" charset="-122"/>
            </a:endParaRPr>
          </a:p>
        </p:txBody>
      </p:sp>
      <p:sp>
        <p:nvSpPr>
          <p:cNvPr id="28681" name="圆角矩形 11" title=""/>
          <p:cNvSpPr/>
          <p:nvPr/>
        </p:nvSpPr>
        <p:spPr>
          <a:xfrm>
            <a:off x="6656388"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9</a:t>
            </a:r>
            <a:endParaRPr lang="zh-CN" altLang="en-US" sz="1600">
              <a:solidFill>
                <a:srgbClr val="7F7F7F"/>
              </a:solidFill>
              <a:latin typeface="Arial"/>
              <a:ea typeface="微软雅黑" pitchFamily="34" charset="-122"/>
            </a:endParaRPr>
          </a:p>
        </p:txBody>
      </p:sp>
      <p:sp>
        <p:nvSpPr>
          <p:cNvPr id="28682" name="圆角矩形 12" title=""/>
          <p:cNvSpPr/>
          <p:nvPr/>
        </p:nvSpPr>
        <p:spPr>
          <a:xfrm>
            <a:off x="7050088"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10</a:t>
            </a:r>
            <a:endParaRPr lang="zh-CN" altLang="en-US" sz="1600">
              <a:solidFill>
                <a:srgbClr val="7F7F7F"/>
              </a:solidFill>
              <a:latin typeface="Arial"/>
              <a:ea typeface="微软雅黑" pitchFamily="34" charset="-122"/>
            </a:endParaRPr>
          </a:p>
        </p:txBody>
      </p:sp>
      <p:sp>
        <p:nvSpPr>
          <p:cNvPr id="28683" name="圆角矩形 13" title=""/>
          <p:cNvSpPr/>
          <p:nvPr/>
        </p:nvSpPr>
        <p:spPr>
          <a:xfrm>
            <a:off x="7481888"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11</a:t>
            </a:r>
            <a:endParaRPr lang="zh-CN" altLang="en-US" sz="1600">
              <a:solidFill>
                <a:srgbClr val="7F7F7F"/>
              </a:solidFill>
              <a:latin typeface="Arial"/>
              <a:ea typeface="微软雅黑" pitchFamily="34" charset="-122"/>
            </a:endParaRPr>
          </a:p>
        </p:txBody>
      </p:sp>
      <p:sp>
        <p:nvSpPr>
          <p:cNvPr id="28684" name="圆角矩形 14" title=""/>
          <p:cNvSpPr/>
          <p:nvPr/>
        </p:nvSpPr>
        <p:spPr>
          <a:xfrm>
            <a:off x="7912100"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12</a:t>
            </a:r>
            <a:endParaRPr lang="zh-CN" altLang="en-US" sz="1600">
              <a:solidFill>
                <a:srgbClr val="7F7F7F"/>
              </a:solidFill>
              <a:latin typeface="Arial"/>
              <a:ea typeface="微软雅黑" pitchFamily="34" charset="-122"/>
            </a:endParaRPr>
          </a:p>
        </p:txBody>
      </p:sp>
      <p:sp>
        <p:nvSpPr>
          <p:cNvPr id="28685" name="圆角矩形 15" title=""/>
          <p:cNvSpPr/>
          <p:nvPr/>
        </p:nvSpPr>
        <p:spPr>
          <a:xfrm>
            <a:off x="8343900"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13</a:t>
            </a:r>
            <a:endParaRPr lang="zh-CN" altLang="en-US" sz="1600">
              <a:solidFill>
                <a:srgbClr val="7F7F7F"/>
              </a:solidFill>
              <a:latin typeface="Arial"/>
              <a:ea typeface="微软雅黑" pitchFamily="34" charset="-122"/>
            </a:endParaRPr>
          </a:p>
        </p:txBody>
      </p:sp>
      <p:grpSp>
        <p:nvGrpSpPr>
          <p:cNvPr id="28686" name="组合 7" title=""/>
          <p:cNvGrpSpPr/>
          <p:nvPr/>
        </p:nvGrpSpPr>
        <p:grpSpPr>
          <a:xfrm>
            <a:off x="471488" y="857250"/>
            <a:ext cx="11247437" cy="3716338"/>
            <a:chOff x="471835" y="4569314"/>
            <a:chExt cx="11248331" cy="3712504"/>
          </a:xfrm>
        </p:grpSpPr>
        <p:sp>
          <p:nvSpPr>
            <p:cNvPr id="28687" name="圆角矩形 19"/>
            <p:cNvSpPr/>
            <p:nvPr/>
          </p:nvSpPr>
          <p:spPr>
            <a:xfrm>
              <a:off x="471835" y="4694598"/>
              <a:ext cx="11248331" cy="3587220"/>
            </a:xfrm>
            <a:prstGeom prst="roundRect">
              <a:avLst>
                <a:gd name="adj" fmla="val 4353"/>
              </a:avLst>
            </a:prstGeom>
            <a:noFill/>
            <a:ln w="285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hangingPunct="0">
                <a:buClrTx/>
                <a:buFontTx/>
              </a:pPr>
              <a:endParaRPr lang="zh-CN" altLang="en-US" sz="1800">
                <a:solidFill>
                  <a:srgbClr val="FFFFFF"/>
                </a:solidFill>
                <a:latin typeface="Times New Roman" pitchFamily="18" charset="0"/>
                <a:ea typeface="微软雅黑" pitchFamily="34" charset="-122"/>
              </a:endParaRPr>
            </a:p>
          </p:txBody>
        </p:sp>
        <p:sp>
          <p:nvSpPr>
            <p:cNvPr id="28688" name="矩形 20"/>
            <p:cNvSpPr/>
            <p:nvPr/>
          </p:nvSpPr>
          <p:spPr>
            <a:xfrm>
              <a:off x="883030" y="4580416"/>
              <a:ext cx="706494" cy="217263"/>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fontAlgn="base" hangingPunct="0">
                <a:spcBef>
                  <a:spcPct val="0"/>
                </a:spcBef>
                <a:spcAft>
                  <a:spcPct val="0"/>
                </a:spcAft>
                <a:buClrTx/>
                <a:buFontTx/>
              </a:pPr>
              <a:endParaRPr lang="zh-CN" altLang="en-US" sz="1800">
                <a:solidFill>
                  <a:srgbClr val="FFFFFF"/>
                </a:solidFill>
                <a:latin typeface="Times New Roman" pitchFamily="18" charset="0"/>
                <a:ea typeface="微软雅黑" pitchFamily="34" charset="-122"/>
              </a:endParaRPr>
            </a:p>
          </p:txBody>
        </p:sp>
        <p:sp>
          <p:nvSpPr>
            <p:cNvPr id="28689" name="文本框 12"/>
            <p:cNvSpPr txBox="1"/>
            <p:nvPr/>
          </p:nvSpPr>
          <p:spPr>
            <a:xfrm>
              <a:off x="952885" y="4569314"/>
              <a:ext cx="582659" cy="215677"/>
            </a:xfrm>
            <a:custGeom>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tx1">
                <a:lumMod val="50000"/>
                <a:lumOff val="50000"/>
              </a:schemeClr>
            </a:solidFill>
            <a:ln>
              <a:noFill/>
            </a:ln>
            <a:effectLst/>
          </p:spPr>
          <p:txBody>
            <a:bodyPr anchor="t" anchorCtr="0"/>
            <a:lstStyle>
              <a:defPPr>
                <a:defRPr lang="zh-CN"/>
              </a:defPPr>
              <a:lvl1pPr marL="0" marR="0" lvl="0" indent="0" algn="l" defTabSz="914400" rtl="0" eaLnBrk="1" fontAlgn="auto" hangingPunct="1">
                <a:lnSpc>
                  <a:spcPct val="100000"/>
                </a:lnSpc>
                <a:spcBef>
                  <a:spcPct val="0"/>
                </a:spcBef>
                <a:spcAft>
                  <a:spcPct val="0"/>
                </a:spcAft>
                <a:buClrTx/>
                <a:buSzTx/>
                <a:buFontTx/>
                <a:buNone/>
                <a:defRPr kumimoji="0" lang="zh-CN" altLang="en-US" sz="1800" b="0" i="0" u="none" strike="noStrike" cap="none" spc="0" normalizeH="0" baseline="0">
                  <a:ln>
                    <a:noFill/>
                  </a:ln>
                  <a:solidFill>
                    <a:prstClr val="white"/>
                  </a:solidFill>
                  <a:effectLst/>
                  <a:uLnTx/>
                  <a:uFillTx/>
                  <a:latin typeface="DOUYU Font" pitchFamily="2" charset="-122"/>
                  <a:ea typeface="DOUYU Font"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defTabSz="914400" fontAlgn="base" hangingPunct="0">
                <a:spcBef>
                  <a:spcPct val="0"/>
                </a:spcBef>
                <a:spcAft>
                  <a:spcPct val="0"/>
                </a:spcAft>
                <a:buClrTx/>
                <a:buFontTx/>
              </a:pPr>
              <a:endParaRPr lang="zh-CN" altLang="en-US" sz="1800">
                <a:solidFill>
                  <a:srgbClr val="FFFFFF"/>
                </a:solidFill>
                <a:latin typeface="DOUYU Font" pitchFamily="2" charset="-122"/>
                <a:ea typeface="DOUYU Font" pitchFamily="2" charset="-122"/>
              </a:endParaRPr>
            </a:p>
          </p:txBody>
        </p:sp>
      </p:grpSp>
      <p:sp>
        <p:nvSpPr>
          <p:cNvPr id="28690" name="内容占位符 25" title=""/>
          <p:cNvSpPr txBox="1"/>
          <p:nvPr/>
        </p:nvSpPr>
        <p:spPr>
          <a:xfrm>
            <a:off x="485775" y="1147763"/>
            <a:ext cx="11110913" cy="3254375"/>
          </a:xfrm>
          <a:prstGeom prst="rect">
            <a:avLst/>
          </a:prstGeom>
          <a:noFill/>
          <a:ln>
            <a:noFill/>
            <a:miter lim="800000"/>
          </a:ln>
        </p:spPr>
        <p:txBody>
          <a:bodyPr anchor="t" anchorCtr="0">
            <a:spAutoFit/>
          </a:bodyPr>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lvl="0" algn="just">
              <a:lnSpc>
                <a:spcPct val="150000"/>
              </a:lnSpc>
              <a:spcAft>
                <a:spcPct val="0"/>
              </a:spcAft>
              <a:buClrTx/>
              <a:buFontTx/>
            </a:pPr>
            <a:r>
              <a:rPr lang="zh-CN" altLang="zh-CN" sz="2800">
                <a:latin typeface="Times New Roman"/>
                <a:ea typeface="华文楷体"/>
              </a:rPr>
              <a:t>本题考查坚定文化自信。依据教材知识，结合题文内容可知，江西省崇义上堡梯田</a:t>
            </a:r>
            <a:r>
              <a:rPr lang="zh-CN" altLang="zh-CN" sz="2800">
                <a:latin typeface="宋体" pitchFamily="2" charset="-122"/>
              </a:rPr>
              <a:t>“</a:t>
            </a:r>
            <a:r>
              <a:rPr lang="zh-CN" altLang="zh-CN" sz="2800">
                <a:latin typeface="Times New Roman"/>
                <a:ea typeface="华文楷体"/>
              </a:rPr>
              <a:t>申遗</a:t>
            </a:r>
            <a:r>
              <a:rPr lang="zh-CN" altLang="zh-CN" sz="2800">
                <a:latin typeface="宋体" pitchFamily="2" charset="-122"/>
              </a:rPr>
              <a:t>”</a:t>
            </a:r>
            <a:r>
              <a:rPr lang="zh-CN" altLang="zh-CN" sz="2800">
                <a:latin typeface="Times New Roman"/>
                <a:ea typeface="华文楷体"/>
              </a:rPr>
              <a:t>成功有利于展示中华文化的源远流长、博大精深，有利于坚定文化自信，提升中华文化软实力，故</a:t>
            </a:r>
            <a:r>
              <a:rPr lang="zh-CN" altLang="zh-CN" sz="2800">
                <a:latin typeface="宋体" pitchFamily="2" charset="-122"/>
                <a:ea typeface="华文楷体"/>
              </a:rPr>
              <a:t>③④</a:t>
            </a:r>
            <a:r>
              <a:rPr lang="zh-CN" altLang="zh-CN" sz="2800">
                <a:latin typeface="Times New Roman"/>
                <a:ea typeface="华文楷体"/>
              </a:rPr>
              <a:t>正确；各国各民族文化一律平等，</a:t>
            </a:r>
            <a:r>
              <a:rPr lang="zh-CN" altLang="zh-CN" sz="2800">
                <a:latin typeface="宋体" pitchFamily="2" charset="-122"/>
              </a:rPr>
              <a:t>“</a:t>
            </a:r>
            <a:r>
              <a:rPr lang="zh-CN" altLang="zh-CN" sz="2800">
                <a:latin typeface="Times New Roman"/>
                <a:ea typeface="华文楷体"/>
              </a:rPr>
              <a:t>优越性</a:t>
            </a:r>
            <a:r>
              <a:rPr lang="zh-CN" altLang="zh-CN" sz="2800">
                <a:latin typeface="宋体" pitchFamily="2" charset="-122"/>
              </a:rPr>
              <a:t>”</a:t>
            </a:r>
            <a:r>
              <a:rPr lang="zh-CN" altLang="zh-CN" sz="2800">
                <a:latin typeface="Times New Roman"/>
                <a:ea typeface="华文楷体"/>
              </a:rPr>
              <a:t>表述错误，故</a:t>
            </a:r>
            <a:r>
              <a:rPr lang="zh-CN" altLang="zh-CN" sz="2800">
                <a:latin typeface="宋体" pitchFamily="2" charset="-122"/>
                <a:ea typeface="华文楷体"/>
              </a:rPr>
              <a:t>①</a:t>
            </a:r>
            <a:r>
              <a:rPr lang="zh-CN" altLang="zh-CN" sz="2800">
                <a:latin typeface="Times New Roman"/>
                <a:ea typeface="华文楷体"/>
              </a:rPr>
              <a:t>错误；应该是增强了中国人民对中华文化的认同感，故</a:t>
            </a:r>
            <a:r>
              <a:rPr lang="zh-CN" altLang="zh-CN" sz="2800">
                <a:latin typeface="宋体" pitchFamily="2" charset="-122"/>
                <a:ea typeface="华文楷体"/>
              </a:rPr>
              <a:t>②</a:t>
            </a:r>
            <a:r>
              <a:rPr lang="zh-CN" altLang="zh-CN" sz="2800">
                <a:latin typeface="Times New Roman"/>
                <a:ea typeface="华文楷体"/>
              </a:rPr>
              <a:t>错误；故本题选</a:t>
            </a:r>
            <a:r>
              <a:rPr lang="en-US" altLang="zh-CN" sz="2800">
                <a:latin typeface="Times New Roman"/>
                <a:ea typeface="华文楷体"/>
              </a:rPr>
              <a:t>B</a:t>
            </a:r>
            <a:r>
              <a:rPr lang="zh-CN" altLang="zh-CN" sz="2800">
                <a:latin typeface="Times New Roman"/>
                <a:ea typeface="华文楷体"/>
              </a:rPr>
              <a:t>。</a:t>
            </a:r>
            <a:endParaRPr lang="zh-CN" altLang="zh-CN" sz="2800">
              <a:latin typeface="宋体"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3" presetClass="entr" presetSubtype="10" dur="500" fill="hold" nodeType="withEffect">
                                  <p:stCondLst>
                                    <p:cond delay="0"/>
                                  </p:stCondLst>
                                  <p:childTnLst>
                                    <p:set>
                                      <p:cBhvr>
                                        <p:cTn id="6" dur="1" fill="hold">
                                          <p:stCondLst>
                                            <p:cond delay="0"/>
                                          </p:stCondLst>
                                        </p:cTn>
                                        <p:tgtEl>
                                          <p:spTgt spid="28686"/>
                                        </p:tgtEl>
                                        <p:attrNameLst>
                                          <p:attrName>style.visibility</p:attrName>
                                        </p:attrNameLst>
                                      </p:cBhvr>
                                      <p:to>
                                        <p:strVal val="visible"/>
                                      </p:to>
                                    </p:set>
                                    <p:animEffect transition="in" filter="blinds(horizontal)">
                                      <p:cBhvr>
                                        <p:cTn id="7" dur="500"/>
                                        <p:tgtEl>
                                          <p:spTgt spid="28686"/>
                                        </p:tgtEl>
                                      </p:cBhvr>
                                    </p:animEffect>
                                  </p:childTnLst>
                                </p:cTn>
                              </p:par>
                              <p:par>
                                <p:cTn id="8" presetID="3" presetClass="entr" presetSubtype="10" dur="500" fill="hold" grpId="0" nodeType="withEffect">
                                  <p:stCondLst>
                                    <p:cond delay="0"/>
                                  </p:stCondLst>
                                  <p:childTnLst>
                                    <p:set>
                                      <p:cBhvr>
                                        <p:cTn id="9" dur="1" fill="hold">
                                          <p:stCondLst>
                                            <p:cond delay="0"/>
                                          </p:stCondLst>
                                        </p:cTn>
                                        <p:tgtEl>
                                          <p:spTgt spid="28690"/>
                                        </p:tgtEl>
                                        <p:attrNameLst>
                                          <p:attrName>style.visibility</p:attrName>
                                        </p:attrNameLst>
                                      </p:cBhvr>
                                      <p:to>
                                        <p:strVal val="visible"/>
                                      </p:to>
                                    </p:set>
                                    <p:animEffect transition="in" filter="blinds(horizontal)">
                                      <p:cBhvr>
                                        <p:cTn id="10" dur="500"/>
                                        <p:tgtEl>
                                          <p:spTgt spid="286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90" grpId="0"/>
    </p:bld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9697" name="内容占位符 3" title=""/>
          <p:cNvSpPr>
            <a:spLocks noGrp="1"/>
          </p:cNvSpPr>
          <p:nvPr>
            <p:ph idx="1"/>
          </p:nvPr>
        </p:nvSpPr>
        <p:spPr>
          <a:xfrm>
            <a:off x="455613" y="314325"/>
            <a:ext cx="11277600" cy="5448300"/>
          </a:xfrm>
          <a:prstGeom prst="rect">
            <a:avLst/>
          </a:prstGeom>
        </p:spPr>
        <p:txBody>
          <a:bodyPr vert="horz" wrap="square" lIns="91440" tIns="45720" rIns="91440" bIns="45720" numCol="1" anchor="t" anchorCtr="0" compatLnSpc="1">
            <a:spAutoFit/>
          </a:bodyPr>
          <a:lstStyle>
            <a:lvl1pPr marL="342900" indent="-342900" algn="l" defTabSz="0" rtl="0" eaLnBrk="0" fontAlgn="base" hangingPunct="0">
              <a:lnSpc>
                <a:spcPct val="150000"/>
              </a:lnSpc>
              <a:spcBef>
                <a:spcPct val="20000"/>
              </a:spcBef>
              <a:spcAft>
                <a:spcPct val="0"/>
              </a:spcAft>
              <a:buClrTx/>
              <a:buSzTx/>
              <a:buFontTx/>
              <a:buChar char="•"/>
              <a:tabLst>
                <a:tab pos="4846320"/>
                <a:tab pos="4846638"/>
              </a:tabLst>
              <a:defRPr lang="zh-CN" altLang="en-US" sz="2800">
                <a:solidFill>
                  <a:schemeClr val="tx1"/>
                </a:solidFill>
                <a:latin typeface="+mn-lt"/>
                <a:ea typeface="方正中等线简体" pitchFamily="65" charset="-122"/>
                <a:cs typeface="+mn-cs"/>
              </a:defRPr>
            </a:lvl1pPr>
            <a:lvl2pPr marL="822325" indent="-28575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2pPr>
            <a:lvl3pPr marL="123063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3pPr>
            <a:lvl4pPr marL="16383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4pPr>
            <a:lvl5pPr marL="20574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5pPr>
            <a:lvl6pPr marL="2514600" indent="-228600" algn="l" rtl="0" fontAlgn="base">
              <a:spcBef>
                <a:spcPct val="20000"/>
              </a:spcBef>
              <a:spcAft>
                <a:spcPct val="0"/>
              </a:spcAft>
              <a:buChar char="»"/>
              <a:defRPr lang="zh-CN" altLang="en-US" sz="2800">
                <a:solidFill>
                  <a:schemeClr val="tx1"/>
                </a:solidFill>
                <a:latin typeface="+mj-lt"/>
                <a:ea typeface="+mn-ea"/>
              </a:defRPr>
            </a:lvl6pPr>
            <a:lvl7pPr marL="2971800" indent="-228600" algn="l" rtl="0" fontAlgn="base">
              <a:spcBef>
                <a:spcPct val="20000"/>
              </a:spcBef>
              <a:spcAft>
                <a:spcPct val="0"/>
              </a:spcAft>
              <a:buChar char="»"/>
              <a:defRPr lang="zh-CN" altLang="en-US" sz="2800">
                <a:solidFill>
                  <a:schemeClr val="tx1"/>
                </a:solidFill>
                <a:latin typeface="+mj-lt"/>
                <a:ea typeface="+mn-ea"/>
              </a:defRPr>
            </a:lvl7pPr>
            <a:lvl8pPr marL="3429000" indent="-228600" algn="l" rtl="0" fontAlgn="base">
              <a:spcBef>
                <a:spcPct val="20000"/>
              </a:spcBef>
              <a:spcAft>
                <a:spcPct val="0"/>
              </a:spcAft>
              <a:buChar char="»"/>
              <a:defRPr lang="zh-CN" altLang="en-US" sz="2800">
                <a:solidFill>
                  <a:schemeClr val="tx1"/>
                </a:solidFill>
                <a:latin typeface="+mj-lt"/>
                <a:ea typeface="+mn-ea"/>
              </a:defRPr>
            </a:lvl8pPr>
            <a:lvl9pPr marL="3886200" indent="-228600" algn="l" rtl="0" fontAlgn="base">
              <a:spcBef>
                <a:spcPct val="20000"/>
              </a:spcBef>
              <a:spcAft>
                <a:spcPct val="0"/>
              </a:spcAft>
              <a:buChar char="»"/>
              <a:defRPr lang="zh-CN" altLang="en-US" sz="2800">
                <a:solidFill>
                  <a:schemeClr val="tx1"/>
                </a:solidFill>
                <a:latin typeface="+mj-lt"/>
                <a:ea typeface="+mn-ea"/>
              </a:defRPr>
            </a:lvl9pPr>
          </a:lstStyle>
          <a:p>
            <a:pPr marL="0" lvl="0" indent="0" algn="just" eaLnBrk="1" hangingPunct="0">
              <a:buNone/>
            </a:pPr>
            <a:r>
              <a:rPr lang="en-US" altLang="zh-CN" sz="2800" spc="0"/>
              <a:t>4</a:t>
            </a:r>
            <a:r>
              <a:rPr lang="zh-CN" altLang="en-US" sz="2800" spc="0"/>
              <a:t>．韩愈说：</a:t>
            </a:r>
            <a:r>
              <a:rPr lang="en-US" altLang="zh-CN" sz="2800" spc="0">
                <a:latin typeface="宋体" pitchFamily="2" charset="-122"/>
              </a:rPr>
              <a:t>“</a:t>
            </a:r>
            <a:r>
              <a:rPr lang="zh-CN" altLang="en-US" sz="2800" spc="0"/>
              <a:t>业精于勤而荒于嬉</a:t>
            </a:r>
            <a:r>
              <a:rPr lang="en-US" altLang="zh-CN" sz="2800" spc="0">
                <a:latin typeface="宋体" pitchFamily="2" charset="-122"/>
              </a:rPr>
              <a:t>”</a:t>
            </a:r>
            <a:r>
              <a:rPr lang="zh-CN" altLang="en-US" sz="2800" spc="0"/>
              <a:t>；</a:t>
            </a:r>
            <a:r>
              <a:rPr lang="en-US" altLang="zh-CN" sz="2800" spc="0"/>
              <a:t>《</a:t>
            </a:r>
            <a:r>
              <a:rPr lang="zh-CN" altLang="en-US" sz="2800" spc="0"/>
              <a:t>朱子家训</a:t>
            </a:r>
            <a:r>
              <a:rPr lang="en-US" altLang="zh-CN" sz="2800" spc="0"/>
              <a:t>》</a:t>
            </a:r>
            <a:r>
              <a:rPr lang="zh-CN" altLang="en-US" sz="2800" spc="0"/>
              <a:t>中也说：</a:t>
            </a:r>
            <a:r>
              <a:rPr lang="zh-CN" altLang="en-US" sz="2800" spc="0">
                <a:latin typeface="宋体" pitchFamily="2" charset="-122"/>
              </a:rPr>
              <a:t>“</a:t>
            </a:r>
            <a:r>
              <a:rPr lang="zh-CN" altLang="en-US" sz="2800" spc="0"/>
              <a:t>黎明即起，洒扫庭除，要内外整洁。</a:t>
            </a:r>
            <a:r>
              <a:rPr lang="zh-CN" altLang="en-US" sz="2800" spc="0">
                <a:latin typeface="宋体" pitchFamily="2" charset="-122"/>
              </a:rPr>
              <a:t>”</a:t>
            </a:r>
            <a:r>
              <a:rPr lang="zh-CN" altLang="en-US" sz="2800" spc="0"/>
              <a:t>诸多名言警句彰显了中华民族勤于劳动的传统美德，新时代传承这一美德</a:t>
            </a:r>
            <a:r>
              <a:rPr lang="en-US" altLang="zh-CN" sz="2800" spc="0"/>
              <a:t>(        )</a:t>
            </a:r>
            <a:endParaRPr lang="zh-CN" altLang="en-US" sz="1000">
              <a:latin typeface="宋体" pitchFamily="2" charset="-122"/>
            </a:endParaRPr>
          </a:p>
          <a:p>
            <a:pPr marL="0" lvl="0" indent="0" algn="just" eaLnBrk="1" hangingPunct="0">
              <a:buNone/>
            </a:pPr>
            <a:r>
              <a:rPr lang="en-US" altLang="zh-CN" sz="2800" spc="0">
                <a:latin typeface="宋体" pitchFamily="2" charset="-122"/>
              </a:rPr>
              <a:t>①</a:t>
            </a:r>
            <a:r>
              <a:rPr lang="zh-CN" altLang="en-US" sz="2800" spc="0"/>
              <a:t>促进了人的全面发展和社会进步　</a:t>
            </a:r>
            <a:r>
              <a:rPr lang="en-US" altLang="zh-CN" sz="2800" spc="0">
                <a:latin typeface="宋体" pitchFamily="2" charset="-122"/>
              </a:rPr>
              <a:t>②</a:t>
            </a:r>
            <a:r>
              <a:rPr lang="zh-CN" altLang="en-US" sz="2800" spc="0"/>
              <a:t>弘扬以勤劳勇敢为核心的民族精神　</a:t>
            </a:r>
            <a:r>
              <a:rPr lang="en-US" altLang="zh-CN" sz="2800" spc="0">
                <a:latin typeface="宋体" pitchFamily="2" charset="-122"/>
              </a:rPr>
              <a:t>③</a:t>
            </a:r>
            <a:r>
              <a:rPr lang="zh-CN" altLang="en-US" sz="2800" spc="0"/>
              <a:t>为建设社会主义现代化强国注入精神力量　</a:t>
            </a:r>
            <a:r>
              <a:rPr lang="en-US" altLang="zh-CN" sz="2800" spc="0">
                <a:latin typeface="宋体" pitchFamily="2" charset="-122"/>
              </a:rPr>
              <a:t>④</a:t>
            </a:r>
            <a:r>
              <a:rPr lang="zh-CN" altLang="en-US" sz="2800" spc="0"/>
              <a:t>发挥了道德在社会发展中的决定作用</a:t>
            </a:r>
            <a:endParaRPr lang="zh-CN" altLang="en-US" sz="1000">
              <a:latin typeface="宋体" pitchFamily="2" charset="-122"/>
            </a:endParaRPr>
          </a:p>
          <a:p>
            <a:pPr marL="0" lvl="0" indent="0" algn="just" eaLnBrk="1" hangingPunct="0">
              <a:buNone/>
            </a:pPr>
            <a:r>
              <a:rPr lang="en-US" altLang="zh-CN" sz="2800" spc="0"/>
              <a:t>A</a:t>
            </a:r>
            <a:r>
              <a:rPr lang="zh-CN" altLang="en-US" sz="2800" spc="0"/>
              <a:t>．</a:t>
            </a:r>
            <a:r>
              <a:rPr lang="en-US" altLang="zh-CN" sz="2800" spc="0">
                <a:latin typeface="宋体" pitchFamily="2" charset="-122"/>
              </a:rPr>
              <a:t>①②</a:t>
            </a:r>
            <a:r>
              <a:rPr lang="en-US" altLang="zh-CN" sz="2800" spc="0"/>
              <a:t>   	B</a:t>
            </a:r>
            <a:r>
              <a:rPr lang="zh-CN" altLang="en-US" sz="2800" spc="0"/>
              <a:t>．</a:t>
            </a:r>
            <a:r>
              <a:rPr lang="en-US" altLang="zh-CN" sz="2800" spc="0">
                <a:latin typeface="宋体" pitchFamily="2" charset="-122"/>
              </a:rPr>
              <a:t>①③</a:t>
            </a:r>
            <a:endParaRPr lang="zh-CN" altLang="en-US" sz="1000">
              <a:latin typeface="宋体" pitchFamily="2" charset="-122"/>
            </a:endParaRPr>
          </a:p>
          <a:p>
            <a:pPr marL="0" lvl="0" indent="0" algn="just" eaLnBrk="1" hangingPunct="0">
              <a:buNone/>
            </a:pPr>
            <a:r>
              <a:rPr lang="en-US" altLang="zh-CN" sz="2800" spc="0"/>
              <a:t>C</a:t>
            </a:r>
            <a:r>
              <a:rPr lang="zh-CN" altLang="en-US" sz="2800" spc="0"/>
              <a:t>．</a:t>
            </a:r>
            <a:r>
              <a:rPr lang="en-US" altLang="zh-CN" sz="2800" spc="0">
                <a:latin typeface="宋体" pitchFamily="2" charset="-122"/>
              </a:rPr>
              <a:t>②④</a:t>
            </a:r>
            <a:r>
              <a:rPr lang="en-US" altLang="zh-CN" sz="2800" spc="0"/>
              <a:t>   	D</a:t>
            </a:r>
            <a:r>
              <a:rPr lang="zh-CN" altLang="en-US" sz="2800" spc="0"/>
              <a:t>．</a:t>
            </a:r>
            <a:r>
              <a:rPr lang="en-US" altLang="zh-CN" sz="2800" spc="0">
                <a:latin typeface="宋体" pitchFamily="2" charset="-122"/>
              </a:rPr>
              <a:t>③④</a:t>
            </a:r>
            <a:endParaRPr lang="en-US" altLang="zh-CN" sz="1000">
              <a:latin typeface="宋体" pitchFamily="2" charset="-122"/>
              <a:ea typeface="Courier New" panose="02070309020205020404" pitchFamily="49" charset="0"/>
            </a:endParaRPr>
          </a:p>
        </p:txBody>
      </p:sp>
      <p:sp>
        <p:nvSpPr>
          <p:cNvPr id="29698" name="圆角矩形 4" title="">
            <a:hlinkClick r:id="rId2" action="ppaction://hlinksldjump?num=19"/>
          </p:cNvPr>
          <p:cNvSpPr/>
          <p:nvPr/>
        </p:nvSpPr>
        <p:spPr>
          <a:xfrm>
            <a:off x="3497263"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a:t>
            </a:r>
            <a:endParaRPr lang="zh-CN" altLang="en-US" sz="1600">
              <a:solidFill>
                <a:srgbClr val="7F7F7F"/>
              </a:solidFill>
              <a:latin typeface="Arial"/>
              <a:ea typeface="微软雅黑" pitchFamily="34" charset="-122"/>
            </a:endParaRPr>
          </a:p>
        </p:txBody>
      </p:sp>
      <p:sp>
        <p:nvSpPr>
          <p:cNvPr id="29699" name="圆角矩形 5" title="">
            <a:hlinkClick r:id="rId3" action="ppaction://hlinksldjump?num=21"/>
          </p:cNvPr>
          <p:cNvSpPr/>
          <p:nvPr/>
        </p:nvSpPr>
        <p:spPr>
          <a:xfrm>
            <a:off x="3890963" y="6392863"/>
            <a:ext cx="288925" cy="287338"/>
          </a:xfrm>
          <a:prstGeom prst="roundRect">
            <a:avLst>
              <a:gd name="adj" fmla="val 4908"/>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2</a:t>
            </a:r>
            <a:endParaRPr lang="zh-CN" altLang="en-US" sz="1600">
              <a:solidFill>
                <a:srgbClr val="7F7F7F"/>
              </a:solidFill>
              <a:latin typeface="Arial"/>
              <a:ea typeface="微软雅黑" pitchFamily="34" charset="-122"/>
            </a:endParaRPr>
          </a:p>
        </p:txBody>
      </p:sp>
      <p:sp>
        <p:nvSpPr>
          <p:cNvPr id="29700" name="圆角矩形 6" title="">
            <a:hlinkClick r:id="rId4" action="ppaction://hlinksldjump?num=23"/>
          </p:cNvPr>
          <p:cNvSpPr/>
          <p:nvPr/>
        </p:nvSpPr>
        <p:spPr>
          <a:xfrm>
            <a:off x="4286250"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3</a:t>
            </a:r>
            <a:endParaRPr lang="zh-CN" altLang="en-US" sz="1600">
              <a:solidFill>
                <a:srgbClr val="7F7F7F"/>
              </a:solidFill>
              <a:latin typeface="Arial"/>
              <a:ea typeface="微软雅黑" pitchFamily="34" charset="-122"/>
            </a:endParaRPr>
          </a:p>
        </p:txBody>
      </p:sp>
      <p:sp>
        <p:nvSpPr>
          <p:cNvPr id="29701" name="圆角矩形 7" title="">
            <a:hlinkClick r:id="rId5" action="ppaction://hlinksldjump?num=25"/>
          </p:cNvPr>
          <p:cNvSpPr/>
          <p:nvPr/>
        </p:nvSpPr>
        <p:spPr>
          <a:xfrm>
            <a:off x="4681538" y="6392863"/>
            <a:ext cx="287338" cy="287338"/>
          </a:xfrm>
          <a:prstGeom prst="roundRect">
            <a:avLst/>
          </a:prstGeom>
          <a:solidFill>
            <a:srgbClr val="21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defTabSz="914400" fontAlgn="base" hangingPunct="0">
              <a:spcBef>
                <a:spcPct val="0"/>
              </a:spcBef>
              <a:spcAft>
                <a:spcPct val="0"/>
              </a:spcAft>
              <a:buClrTx/>
              <a:buFontTx/>
            </a:pPr>
            <a:r>
              <a:rPr lang="en-US" altLang="zh-CN" sz="1600" spc="0">
                <a:solidFill>
                  <a:schemeClr val="bg1"/>
                </a:solidFill>
                <a:latin typeface="Times New Roman" pitchFamily="18" charset="0"/>
              </a:rPr>
              <a:t>4</a:t>
            </a:r>
            <a:endParaRPr lang="zh-CN" altLang="en-US" sz="1600">
              <a:solidFill>
                <a:schemeClr val="bg1"/>
              </a:solidFill>
              <a:latin typeface="Times New Roman" pitchFamily="18" charset="0"/>
            </a:endParaRPr>
          </a:p>
        </p:txBody>
      </p:sp>
      <p:sp>
        <p:nvSpPr>
          <p:cNvPr id="29702" name="圆角矩形 8" title=""/>
          <p:cNvSpPr/>
          <p:nvPr/>
        </p:nvSpPr>
        <p:spPr>
          <a:xfrm>
            <a:off x="5076825"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5</a:t>
            </a:r>
            <a:endParaRPr lang="zh-CN" altLang="en-US" sz="1600">
              <a:solidFill>
                <a:srgbClr val="7F7F7F"/>
              </a:solidFill>
              <a:latin typeface="Arial"/>
              <a:ea typeface="微软雅黑" pitchFamily="34" charset="-122"/>
            </a:endParaRPr>
          </a:p>
        </p:txBody>
      </p:sp>
      <p:sp>
        <p:nvSpPr>
          <p:cNvPr id="29703" name="圆角矩形 9" title=""/>
          <p:cNvSpPr/>
          <p:nvPr/>
        </p:nvSpPr>
        <p:spPr>
          <a:xfrm>
            <a:off x="5470525"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6</a:t>
            </a:r>
            <a:endParaRPr lang="zh-CN" altLang="en-US" sz="1600">
              <a:solidFill>
                <a:srgbClr val="7F7F7F"/>
              </a:solidFill>
              <a:latin typeface="Arial"/>
              <a:ea typeface="微软雅黑" pitchFamily="34" charset="-122"/>
            </a:endParaRPr>
          </a:p>
        </p:txBody>
      </p:sp>
      <p:sp>
        <p:nvSpPr>
          <p:cNvPr id="29704" name="圆角矩形 10" title=""/>
          <p:cNvSpPr/>
          <p:nvPr/>
        </p:nvSpPr>
        <p:spPr>
          <a:xfrm>
            <a:off x="5865813"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7</a:t>
            </a:r>
            <a:endParaRPr lang="zh-CN" altLang="en-US" sz="1600">
              <a:solidFill>
                <a:srgbClr val="7F7F7F"/>
              </a:solidFill>
              <a:latin typeface="Arial"/>
              <a:ea typeface="微软雅黑" pitchFamily="34" charset="-122"/>
            </a:endParaRPr>
          </a:p>
        </p:txBody>
      </p:sp>
      <p:sp>
        <p:nvSpPr>
          <p:cNvPr id="29705" name="圆角矩形 11" title=""/>
          <p:cNvSpPr/>
          <p:nvPr/>
        </p:nvSpPr>
        <p:spPr>
          <a:xfrm>
            <a:off x="6261100"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8</a:t>
            </a:r>
            <a:endParaRPr lang="zh-CN" altLang="en-US" sz="1600">
              <a:solidFill>
                <a:srgbClr val="7F7F7F"/>
              </a:solidFill>
              <a:latin typeface="Arial"/>
              <a:ea typeface="微软雅黑" pitchFamily="34" charset="-122"/>
            </a:endParaRPr>
          </a:p>
        </p:txBody>
      </p:sp>
      <p:sp>
        <p:nvSpPr>
          <p:cNvPr id="29706" name="圆角矩形 12" title=""/>
          <p:cNvSpPr/>
          <p:nvPr/>
        </p:nvSpPr>
        <p:spPr>
          <a:xfrm>
            <a:off x="6656388"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9</a:t>
            </a:r>
            <a:endParaRPr lang="zh-CN" altLang="en-US" sz="1600">
              <a:solidFill>
                <a:srgbClr val="7F7F7F"/>
              </a:solidFill>
              <a:latin typeface="Arial"/>
              <a:ea typeface="微软雅黑" pitchFamily="34" charset="-122"/>
            </a:endParaRPr>
          </a:p>
        </p:txBody>
      </p:sp>
      <p:sp>
        <p:nvSpPr>
          <p:cNvPr id="29707" name="圆角矩形 13" title=""/>
          <p:cNvSpPr/>
          <p:nvPr/>
        </p:nvSpPr>
        <p:spPr>
          <a:xfrm>
            <a:off x="7050088"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10</a:t>
            </a:r>
            <a:endParaRPr lang="zh-CN" altLang="en-US" sz="1600">
              <a:solidFill>
                <a:srgbClr val="7F7F7F"/>
              </a:solidFill>
              <a:latin typeface="Arial"/>
              <a:ea typeface="微软雅黑" pitchFamily="34" charset="-122"/>
            </a:endParaRPr>
          </a:p>
        </p:txBody>
      </p:sp>
      <p:sp>
        <p:nvSpPr>
          <p:cNvPr id="29708" name="圆角矩形 14" title=""/>
          <p:cNvSpPr/>
          <p:nvPr/>
        </p:nvSpPr>
        <p:spPr>
          <a:xfrm>
            <a:off x="7481888"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11</a:t>
            </a:r>
            <a:endParaRPr lang="zh-CN" altLang="en-US" sz="1600">
              <a:solidFill>
                <a:srgbClr val="7F7F7F"/>
              </a:solidFill>
              <a:latin typeface="Arial"/>
              <a:ea typeface="微软雅黑" pitchFamily="34" charset="-122"/>
            </a:endParaRPr>
          </a:p>
        </p:txBody>
      </p:sp>
      <p:sp>
        <p:nvSpPr>
          <p:cNvPr id="29709" name="圆角矩形 15" title=""/>
          <p:cNvSpPr/>
          <p:nvPr/>
        </p:nvSpPr>
        <p:spPr>
          <a:xfrm>
            <a:off x="7912100"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12</a:t>
            </a:r>
            <a:endParaRPr lang="zh-CN" altLang="en-US" sz="1600">
              <a:solidFill>
                <a:srgbClr val="7F7F7F"/>
              </a:solidFill>
              <a:latin typeface="Arial"/>
              <a:ea typeface="微软雅黑" pitchFamily="34" charset="-122"/>
            </a:endParaRPr>
          </a:p>
        </p:txBody>
      </p:sp>
      <p:sp>
        <p:nvSpPr>
          <p:cNvPr id="29710" name="圆角矩形 16" title=""/>
          <p:cNvSpPr/>
          <p:nvPr/>
        </p:nvSpPr>
        <p:spPr>
          <a:xfrm>
            <a:off x="8343900"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13</a:t>
            </a:r>
            <a:endParaRPr lang="zh-CN" altLang="en-US" sz="1600">
              <a:solidFill>
                <a:srgbClr val="7F7F7F"/>
              </a:solidFill>
              <a:latin typeface="Arial"/>
              <a:ea typeface="微软雅黑" pitchFamily="34" charset="-122"/>
            </a:endParaRPr>
          </a:p>
        </p:txBody>
      </p:sp>
      <p:sp>
        <p:nvSpPr>
          <p:cNvPr id="29711" name="矩形 17" title=""/>
          <p:cNvSpPr/>
          <p:nvPr/>
        </p:nvSpPr>
        <p:spPr>
          <a:xfrm>
            <a:off x="6094413" y="1785938"/>
            <a:ext cx="423863" cy="523875"/>
          </a:xfrm>
          <a:prstGeom prst="rect">
            <a:avLst/>
          </a:prstGeom>
        </p:spPr>
        <p:txBody>
          <a:bodyPr wrap="none" anchor="t" anchorCtr="0">
            <a:spAutoFit/>
          </a:bodyPr>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hangingPunct="0">
              <a:buClrTx/>
              <a:buFontTx/>
            </a:pPr>
            <a:r>
              <a:rPr lang="en-US" altLang="zh-CN" sz="2800" spc="0">
                <a:solidFill>
                  <a:srgbClr val="FF0000"/>
                </a:solidFill>
                <a:latin typeface="Times New Roman"/>
                <a:ea typeface="方正中等线简体"/>
              </a:rPr>
              <a:t>B</a:t>
            </a:r>
            <a:endParaRPr lang="zh-CN" altLang="en-US" sz="2800">
              <a:solidFill>
                <a:srgbClr val="FF0000"/>
              </a:solidFill>
              <a:latin typeface="Times New Roman"/>
              <a:ea typeface="方正中等线简体"/>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29711"/>
                                        </p:tgtEl>
                                        <p:attrNameLst>
                                          <p:attrName>style.visibility</p:attrName>
                                        </p:attrNameLst>
                                      </p:cBhvr>
                                      <p:to>
                                        <p:strVal val="visible"/>
                                      </p:to>
                                    </p:set>
                                    <p:animEffect transition="in" filter="blinds(horizontal)">
                                      <p:cBhvr>
                                        <p:cTn id="7" dur="500"/>
                                        <p:tgtEl>
                                          <p:spTgt spid="297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11" grpId="0"/>
    </p:bldLs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grpSp>
        <p:nvGrpSpPr>
          <p:cNvPr id="30721" name="组合 7" title=""/>
          <p:cNvGrpSpPr/>
          <p:nvPr/>
        </p:nvGrpSpPr>
        <p:grpSpPr>
          <a:xfrm>
            <a:off x="471488" y="857250"/>
            <a:ext cx="11247437" cy="3716338"/>
            <a:chOff x="471835" y="4569314"/>
            <a:chExt cx="11248331" cy="3712504"/>
          </a:xfrm>
        </p:grpSpPr>
        <p:sp>
          <p:nvSpPr>
            <p:cNvPr id="30722" name="圆角矩形 3"/>
            <p:cNvSpPr/>
            <p:nvPr/>
          </p:nvSpPr>
          <p:spPr>
            <a:xfrm>
              <a:off x="471835" y="4694598"/>
              <a:ext cx="11248331" cy="3587220"/>
            </a:xfrm>
            <a:prstGeom prst="roundRect">
              <a:avLst>
                <a:gd name="adj" fmla="val 4353"/>
              </a:avLst>
            </a:prstGeom>
            <a:noFill/>
            <a:ln w="285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hangingPunct="0">
                <a:buClrTx/>
                <a:buFontTx/>
              </a:pPr>
              <a:endParaRPr lang="zh-CN" altLang="en-US" sz="1800">
                <a:solidFill>
                  <a:srgbClr val="FFFFFF"/>
                </a:solidFill>
                <a:latin typeface="Times New Roman" pitchFamily="18" charset="0"/>
                <a:ea typeface="微软雅黑" pitchFamily="34" charset="-122"/>
              </a:endParaRPr>
            </a:p>
          </p:txBody>
        </p:sp>
        <p:sp>
          <p:nvSpPr>
            <p:cNvPr id="30723" name="矩形 4"/>
            <p:cNvSpPr/>
            <p:nvPr/>
          </p:nvSpPr>
          <p:spPr>
            <a:xfrm>
              <a:off x="883030" y="4580416"/>
              <a:ext cx="706494" cy="217263"/>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fontAlgn="base" hangingPunct="0">
                <a:spcBef>
                  <a:spcPct val="0"/>
                </a:spcBef>
                <a:spcAft>
                  <a:spcPct val="0"/>
                </a:spcAft>
                <a:buClrTx/>
                <a:buFontTx/>
              </a:pPr>
              <a:endParaRPr lang="zh-CN" altLang="en-US" sz="1800">
                <a:solidFill>
                  <a:srgbClr val="FFFFFF"/>
                </a:solidFill>
                <a:latin typeface="Times New Roman" pitchFamily="18" charset="0"/>
                <a:ea typeface="微软雅黑" pitchFamily="34" charset="-122"/>
              </a:endParaRPr>
            </a:p>
          </p:txBody>
        </p:sp>
        <p:sp>
          <p:nvSpPr>
            <p:cNvPr id="30724" name="文本框 12"/>
            <p:cNvSpPr txBox="1"/>
            <p:nvPr/>
          </p:nvSpPr>
          <p:spPr>
            <a:xfrm>
              <a:off x="952885" y="4569314"/>
              <a:ext cx="582659" cy="215677"/>
            </a:xfrm>
            <a:custGeom>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tx1">
                <a:lumMod val="50000"/>
                <a:lumOff val="50000"/>
              </a:schemeClr>
            </a:solidFill>
            <a:ln>
              <a:noFill/>
            </a:ln>
            <a:effectLst/>
          </p:spPr>
          <p:txBody>
            <a:bodyPr anchor="t" anchorCtr="0"/>
            <a:lstStyle>
              <a:defPPr>
                <a:defRPr lang="zh-CN"/>
              </a:defPPr>
              <a:lvl1pPr marL="0" marR="0" lvl="0" indent="0" algn="l" defTabSz="914400" rtl="0" eaLnBrk="1" fontAlgn="auto" hangingPunct="1">
                <a:lnSpc>
                  <a:spcPct val="100000"/>
                </a:lnSpc>
                <a:spcBef>
                  <a:spcPct val="0"/>
                </a:spcBef>
                <a:spcAft>
                  <a:spcPct val="0"/>
                </a:spcAft>
                <a:buClrTx/>
                <a:buSzTx/>
                <a:buFontTx/>
                <a:buNone/>
                <a:defRPr kumimoji="0" lang="zh-CN" altLang="en-US" sz="1800" b="0" i="0" u="none" strike="noStrike" cap="none" spc="0" normalizeH="0" baseline="0">
                  <a:ln>
                    <a:noFill/>
                  </a:ln>
                  <a:solidFill>
                    <a:prstClr val="white"/>
                  </a:solidFill>
                  <a:effectLst/>
                  <a:uLnTx/>
                  <a:uFillTx/>
                  <a:latin typeface="DOUYU Font" pitchFamily="2" charset="-122"/>
                  <a:ea typeface="DOUYU Font"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defTabSz="914400" fontAlgn="base" hangingPunct="0">
                <a:spcBef>
                  <a:spcPct val="0"/>
                </a:spcBef>
                <a:spcAft>
                  <a:spcPct val="0"/>
                </a:spcAft>
                <a:buClrTx/>
                <a:buFontTx/>
              </a:pPr>
              <a:endParaRPr lang="zh-CN" altLang="en-US" sz="1800">
                <a:solidFill>
                  <a:srgbClr val="FFFFFF"/>
                </a:solidFill>
                <a:latin typeface="DOUYU Font" pitchFamily="2" charset="-122"/>
                <a:ea typeface="DOUYU Font" pitchFamily="2" charset="-122"/>
              </a:endParaRPr>
            </a:p>
          </p:txBody>
        </p:sp>
      </p:grpSp>
      <p:sp>
        <p:nvSpPr>
          <p:cNvPr id="30725" name="内容占位符 25" title=""/>
          <p:cNvSpPr txBox="1"/>
          <p:nvPr/>
        </p:nvSpPr>
        <p:spPr>
          <a:xfrm>
            <a:off x="485775" y="1147763"/>
            <a:ext cx="11110913" cy="3254375"/>
          </a:xfrm>
          <a:prstGeom prst="rect">
            <a:avLst/>
          </a:prstGeom>
          <a:noFill/>
          <a:ln>
            <a:noFill/>
            <a:miter lim="800000"/>
          </a:ln>
        </p:spPr>
        <p:txBody>
          <a:bodyPr anchor="t" anchorCtr="0">
            <a:spAutoFit/>
          </a:bodyPr>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lvl="0" algn="just">
              <a:lnSpc>
                <a:spcPct val="150000"/>
              </a:lnSpc>
            </a:pPr>
            <a:r>
              <a:rPr lang="zh-CN" altLang="en-US" sz="2800">
                <a:latin typeface="Times New Roman" pitchFamily="18" charset="0"/>
                <a:ea typeface="华文楷体" pitchFamily="2" charset="-122"/>
              </a:rPr>
              <a:t>本题考查的知识点是中华民族传统美德。题干中的描述说明了我们要传承中华民族勤于劳动的传统美德，这有利于促进人的全面发展和社会进步，为建设社会主义现代化强国注入精神力量，</a:t>
            </a:r>
            <a:r>
              <a:rPr lang="en-US" altLang="zh-CN" sz="2800">
                <a:latin typeface="宋体" pitchFamily="2" charset="-122"/>
                <a:ea typeface="华文楷体" pitchFamily="2" charset="-122"/>
              </a:rPr>
              <a:t>①③</a:t>
            </a:r>
            <a:r>
              <a:rPr lang="zh-CN" altLang="en-US" sz="2800">
                <a:latin typeface="Times New Roman" pitchFamily="18" charset="0"/>
                <a:ea typeface="华文楷体" pitchFamily="2" charset="-122"/>
              </a:rPr>
              <a:t>说法正确；</a:t>
            </a:r>
            <a:r>
              <a:rPr lang="en-US" altLang="zh-CN" sz="2800">
                <a:latin typeface="宋体" pitchFamily="2" charset="-122"/>
                <a:ea typeface="华文楷体" pitchFamily="2" charset="-122"/>
              </a:rPr>
              <a:t>②</a:t>
            </a:r>
            <a:r>
              <a:rPr lang="zh-CN" altLang="en-US" sz="2800">
                <a:latin typeface="Times New Roman" pitchFamily="18" charset="0"/>
                <a:ea typeface="华文楷体" pitchFamily="2" charset="-122"/>
              </a:rPr>
              <a:t>说法错误，民族精神的核心是爱国主义；</a:t>
            </a:r>
            <a:r>
              <a:rPr lang="en-US" altLang="zh-CN" sz="2800">
                <a:latin typeface="宋体" pitchFamily="2" charset="-122"/>
                <a:ea typeface="华文楷体" pitchFamily="2" charset="-122"/>
              </a:rPr>
              <a:t>④</a:t>
            </a:r>
            <a:r>
              <a:rPr lang="zh-CN" altLang="en-US" sz="2800">
                <a:latin typeface="Times New Roman" pitchFamily="18" charset="0"/>
                <a:ea typeface="华文楷体" pitchFamily="2" charset="-122"/>
              </a:rPr>
              <a:t>说法错误，道德在社会发展中发挥重要作用，并不是决定作用。</a:t>
            </a:r>
            <a:endParaRPr lang="zh-CN" altLang="en-US" sz="2800">
              <a:latin typeface="宋体" pitchFamily="2" charset="-122"/>
              <a:ea typeface="华文楷体" pitchFamily="2" charset="-122"/>
            </a:endParaRPr>
          </a:p>
        </p:txBody>
      </p:sp>
      <p:sp>
        <p:nvSpPr>
          <p:cNvPr id="30726" name="圆角矩形 7" title="">
            <a:hlinkClick r:id="rId2" action="ppaction://hlinksldjump?num=19"/>
          </p:cNvPr>
          <p:cNvSpPr/>
          <p:nvPr/>
        </p:nvSpPr>
        <p:spPr>
          <a:xfrm>
            <a:off x="3497263"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a:t>
            </a:r>
            <a:endParaRPr lang="zh-CN" altLang="en-US" sz="1600">
              <a:solidFill>
                <a:srgbClr val="7F7F7F"/>
              </a:solidFill>
              <a:latin typeface="Arial"/>
              <a:ea typeface="微软雅黑" pitchFamily="34" charset="-122"/>
            </a:endParaRPr>
          </a:p>
        </p:txBody>
      </p:sp>
      <p:sp>
        <p:nvSpPr>
          <p:cNvPr id="30727" name="圆角矩形 8" title="">
            <a:hlinkClick r:id="rId3" action="ppaction://hlinksldjump?num=21"/>
          </p:cNvPr>
          <p:cNvSpPr/>
          <p:nvPr/>
        </p:nvSpPr>
        <p:spPr>
          <a:xfrm>
            <a:off x="3890963" y="6392863"/>
            <a:ext cx="288925" cy="287338"/>
          </a:xfrm>
          <a:prstGeom prst="roundRect">
            <a:avLst>
              <a:gd name="adj" fmla="val 4908"/>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2</a:t>
            </a:r>
            <a:endParaRPr lang="zh-CN" altLang="en-US" sz="1600">
              <a:solidFill>
                <a:srgbClr val="7F7F7F"/>
              </a:solidFill>
              <a:latin typeface="Arial"/>
              <a:ea typeface="微软雅黑" pitchFamily="34" charset="-122"/>
            </a:endParaRPr>
          </a:p>
        </p:txBody>
      </p:sp>
      <p:sp>
        <p:nvSpPr>
          <p:cNvPr id="30728" name="圆角矩形 9" title="">
            <a:hlinkClick r:id="rId4" action="ppaction://hlinksldjump?num=23"/>
          </p:cNvPr>
          <p:cNvSpPr/>
          <p:nvPr/>
        </p:nvSpPr>
        <p:spPr>
          <a:xfrm>
            <a:off x="4286250"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3</a:t>
            </a:r>
            <a:endParaRPr lang="zh-CN" altLang="en-US" sz="1600">
              <a:solidFill>
                <a:srgbClr val="7F7F7F"/>
              </a:solidFill>
              <a:latin typeface="Arial"/>
              <a:ea typeface="微软雅黑" pitchFamily="34" charset="-122"/>
            </a:endParaRPr>
          </a:p>
        </p:txBody>
      </p:sp>
      <p:sp>
        <p:nvSpPr>
          <p:cNvPr id="30729" name="圆角矩形 10" title="">
            <a:hlinkClick r:id="rId5" action="ppaction://hlinksldjump?num=25"/>
          </p:cNvPr>
          <p:cNvSpPr/>
          <p:nvPr/>
        </p:nvSpPr>
        <p:spPr>
          <a:xfrm>
            <a:off x="4681538" y="6392863"/>
            <a:ext cx="287338" cy="287338"/>
          </a:xfrm>
          <a:prstGeom prst="roundRect">
            <a:avLst/>
          </a:prstGeom>
          <a:solidFill>
            <a:srgbClr val="21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defTabSz="914400" fontAlgn="base" hangingPunct="0">
              <a:spcBef>
                <a:spcPct val="0"/>
              </a:spcBef>
              <a:spcAft>
                <a:spcPct val="0"/>
              </a:spcAft>
              <a:buClrTx/>
              <a:buFontTx/>
            </a:pPr>
            <a:r>
              <a:rPr lang="en-US" altLang="zh-CN" sz="1600" spc="0">
                <a:solidFill>
                  <a:schemeClr val="bg1"/>
                </a:solidFill>
                <a:latin typeface="Times New Roman" pitchFamily="18" charset="0"/>
              </a:rPr>
              <a:t>4</a:t>
            </a:r>
            <a:endParaRPr lang="zh-CN" altLang="en-US" sz="1600">
              <a:solidFill>
                <a:schemeClr val="bg1"/>
              </a:solidFill>
              <a:latin typeface="Times New Roman" pitchFamily="18" charset="0"/>
            </a:endParaRPr>
          </a:p>
        </p:txBody>
      </p:sp>
      <p:sp>
        <p:nvSpPr>
          <p:cNvPr id="30730" name="圆角矩形 11" title=""/>
          <p:cNvSpPr/>
          <p:nvPr/>
        </p:nvSpPr>
        <p:spPr>
          <a:xfrm>
            <a:off x="5076825"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5</a:t>
            </a:r>
            <a:endParaRPr lang="zh-CN" altLang="en-US" sz="1600">
              <a:solidFill>
                <a:srgbClr val="7F7F7F"/>
              </a:solidFill>
              <a:latin typeface="Arial"/>
              <a:ea typeface="微软雅黑" pitchFamily="34" charset="-122"/>
            </a:endParaRPr>
          </a:p>
        </p:txBody>
      </p:sp>
      <p:sp>
        <p:nvSpPr>
          <p:cNvPr id="30731" name="圆角矩形 12" title=""/>
          <p:cNvSpPr/>
          <p:nvPr/>
        </p:nvSpPr>
        <p:spPr>
          <a:xfrm>
            <a:off x="5470525"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6</a:t>
            </a:r>
            <a:endParaRPr lang="zh-CN" altLang="en-US" sz="1600">
              <a:solidFill>
                <a:srgbClr val="7F7F7F"/>
              </a:solidFill>
              <a:latin typeface="Arial"/>
              <a:ea typeface="微软雅黑" pitchFamily="34" charset="-122"/>
            </a:endParaRPr>
          </a:p>
        </p:txBody>
      </p:sp>
      <p:sp>
        <p:nvSpPr>
          <p:cNvPr id="30732" name="圆角矩形 13" title=""/>
          <p:cNvSpPr/>
          <p:nvPr/>
        </p:nvSpPr>
        <p:spPr>
          <a:xfrm>
            <a:off x="5865813"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7</a:t>
            </a:r>
            <a:endParaRPr lang="zh-CN" altLang="en-US" sz="1600">
              <a:solidFill>
                <a:srgbClr val="7F7F7F"/>
              </a:solidFill>
              <a:latin typeface="Arial"/>
              <a:ea typeface="微软雅黑" pitchFamily="34" charset="-122"/>
            </a:endParaRPr>
          </a:p>
        </p:txBody>
      </p:sp>
      <p:sp>
        <p:nvSpPr>
          <p:cNvPr id="30733" name="圆角矩形 14" title=""/>
          <p:cNvSpPr/>
          <p:nvPr/>
        </p:nvSpPr>
        <p:spPr>
          <a:xfrm>
            <a:off x="6261100"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8</a:t>
            </a:r>
            <a:endParaRPr lang="zh-CN" altLang="en-US" sz="1600">
              <a:solidFill>
                <a:srgbClr val="7F7F7F"/>
              </a:solidFill>
              <a:latin typeface="Arial"/>
              <a:ea typeface="微软雅黑" pitchFamily="34" charset="-122"/>
            </a:endParaRPr>
          </a:p>
        </p:txBody>
      </p:sp>
      <p:sp>
        <p:nvSpPr>
          <p:cNvPr id="30734" name="圆角矩形 15" title=""/>
          <p:cNvSpPr/>
          <p:nvPr/>
        </p:nvSpPr>
        <p:spPr>
          <a:xfrm>
            <a:off x="6656388"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9</a:t>
            </a:r>
            <a:endParaRPr lang="zh-CN" altLang="en-US" sz="1600">
              <a:solidFill>
                <a:srgbClr val="7F7F7F"/>
              </a:solidFill>
              <a:latin typeface="Arial"/>
              <a:ea typeface="微软雅黑" pitchFamily="34" charset="-122"/>
            </a:endParaRPr>
          </a:p>
        </p:txBody>
      </p:sp>
      <p:sp>
        <p:nvSpPr>
          <p:cNvPr id="30735" name="圆角矩形 16" title=""/>
          <p:cNvSpPr/>
          <p:nvPr/>
        </p:nvSpPr>
        <p:spPr>
          <a:xfrm>
            <a:off x="7050088"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10</a:t>
            </a:r>
            <a:endParaRPr lang="zh-CN" altLang="en-US" sz="1600">
              <a:solidFill>
                <a:srgbClr val="7F7F7F"/>
              </a:solidFill>
              <a:latin typeface="Arial"/>
              <a:ea typeface="微软雅黑" pitchFamily="34" charset="-122"/>
            </a:endParaRPr>
          </a:p>
        </p:txBody>
      </p:sp>
      <p:sp>
        <p:nvSpPr>
          <p:cNvPr id="30736" name="圆角矩形 17" title=""/>
          <p:cNvSpPr/>
          <p:nvPr/>
        </p:nvSpPr>
        <p:spPr>
          <a:xfrm>
            <a:off x="7481888"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11</a:t>
            </a:r>
            <a:endParaRPr lang="zh-CN" altLang="en-US" sz="1600">
              <a:solidFill>
                <a:srgbClr val="7F7F7F"/>
              </a:solidFill>
              <a:latin typeface="Arial"/>
              <a:ea typeface="微软雅黑" pitchFamily="34" charset="-122"/>
            </a:endParaRPr>
          </a:p>
        </p:txBody>
      </p:sp>
      <p:sp>
        <p:nvSpPr>
          <p:cNvPr id="30737" name="圆角矩形 18" title=""/>
          <p:cNvSpPr/>
          <p:nvPr/>
        </p:nvSpPr>
        <p:spPr>
          <a:xfrm>
            <a:off x="7912100"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12</a:t>
            </a:r>
            <a:endParaRPr lang="zh-CN" altLang="en-US" sz="1600">
              <a:solidFill>
                <a:srgbClr val="7F7F7F"/>
              </a:solidFill>
              <a:latin typeface="Arial"/>
              <a:ea typeface="微软雅黑" pitchFamily="34" charset="-122"/>
            </a:endParaRPr>
          </a:p>
        </p:txBody>
      </p:sp>
      <p:sp>
        <p:nvSpPr>
          <p:cNvPr id="30738" name="圆角矩形 19" title=""/>
          <p:cNvSpPr/>
          <p:nvPr/>
        </p:nvSpPr>
        <p:spPr>
          <a:xfrm>
            <a:off x="8343900"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13</a:t>
            </a:r>
            <a:endParaRPr lang="zh-CN" altLang="en-US" sz="1600">
              <a:solidFill>
                <a:srgbClr val="7F7F7F"/>
              </a:solidFill>
              <a:latin typeface="Arial"/>
              <a:ea typeface="微软雅黑"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3" presetClass="entr" presetSubtype="10" dur="500" fill="hold" nodeType="withEffect">
                                  <p:stCondLst>
                                    <p:cond delay="0"/>
                                  </p:stCondLst>
                                  <p:childTnLst>
                                    <p:set>
                                      <p:cBhvr>
                                        <p:cTn id="6" dur="1" fill="hold">
                                          <p:stCondLst>
                                            <p:cond delay="0"/>
                                          </p:stCondLst>
                                        </p:cTn>
                                        <p:tgtEl>
                                          <p:spTgt spid="30721"/>
                                        </p:tgtEl>
                                        <p:attrNameLst>
                                          <p:attrName>style.visibility</p:attrName>
                                        </p:attrNameLst>
                                      </p:cBhvr>
                                      <p:to>
                                        <p:strVal val="visible"/>
                                      </p:to>
                                    </p:set>
                                    <p:animEffect transition="in" filter="blinds(horizontal)">
                                      <p:cBhvr>
                                        <p:cTn id="7" dur="500"/>
                                        <p:tgtEl>
                                          <p:spTgt spid="30721"/>
                                        </p:tgtEl>
                                      </p:cBhvr>
                                    </p:animEffect>
                                  </p:childTnLst>
                                </p:cTn>
                              </p:par>
                              <p:par>
                                <p:cTn id="8" presetID="3" presetClass="entr" presetSubtype="10" dur="500" fill="hold" grpId="0" nodeType="withEffect">
                                  <p:stCondLst>
                                    <p:cond delay="0"/>
                                  </p:stCondLst>
                                  <p:childTnLst>
                                    <p:set>
                                      <p:cBhvr>
                                        <p:cTn id="9" dur="1" fill="hold">
                                          <p:stCondLst>
                                            <p:cond delay="0"/>
                                          </p:stCondLst>
                                        </p:cTn>
                                        <p:tgtEl>
                                          <p:spTgt spid="30725"/>
                                        </p:tgtEl>
                                        <p:attrNameLst>
                                          <p:attrName>style.visibility</p:attrName>
                                        </p:attrNameLst>
                                      </p:cBhvr>
                                      <p:to>
                                        <p:strVal val="visible"/>
                                      </p:to>
                                    </p:set>
                                    <p:animEffect transition="in" filter="blinds(horizontal)">
                                      <p:cBhvr>
                                        <p:cTn id="10" dur="500"/>
                                        <p:tgtEl>
                                          <p:spTgt spid="307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p:bldLs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31745" name="圆角矩形 2" title="">
            <a:hlinkClick r:id="rId2" action="ppaction://hlinksldjump?num=19"/>
          </p:cNvPr>
          <p:cNvSpPr/>
          <p:nvPr/>
        </p:nvSpPr>
        <p:spPr>
          <a:xfrm>
            <a:off x="3497263"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a:t>
            </a:r>
            <a:endParaRPr lang="zh-CN" altLang="en-US" sz="1600">
              <a:solidFill>
                <a:srgbClr val="7F7F7F"/>
              </a:solidFill>
              <a:latin typeface="Arial"/>
              <a:ea typeface="微软雅黑" pitchFamily="34" charset="-122"/>
            </a:endParaRPr>
          </a:p>
        </p:txBody>
      </p:sp>
      <p:sp>
        <p:nvSpPr>
          <p:cNvPr id="31746" name="圆角矩形 3" title="">
            <a:hlinkClick r:id="rId3" action="ppaction://hlinksldjump?num=21"/>
          </p:cNvPr>
          <p:cNvSpPr/>
          <p:nvPr/>
        </p:nvSpPr>
        <p:spPr>
          <a:xfrm>
            <a:off x="3890963" y="6392863"/>
            <a:ext cx="288925" cy="287338"/>
          </a:xfrm>
          <a:prstGeom prst="roundRect">
            <a:avLst>
              <a:gd name="adj" fmla="val 4908"/>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2</a:t>
            </a:r>
            <a:endParaRPr lang="zh-CN" altLang="en-US" sz="1600">
              <a:solidFill>
                <a:srgbClr val="7F7F7F"/>
              </a:solidFill>
              <a:latin typeface="Arial"/>
              <a:ea typeface="微软雅黑" pitchFamily="34" charset="-122"/>
            </a:endParaRPr>
          </a:p>
        </p:txBody>
      </p:sp>
      <p:sp>
        <p:nvSpPr>
          <p:cNvPr id="31747" name="圆角矩形 4" title="">
            <a:hlinkClick r:id="rId4" action="ppaction://hlinksldjump?num=23"/>
          </p:cNvPr>
          <p:cNvSpPr/>
          <p:nvPr/>
        </p:nvSpPr>
        <p:spPr>
          <a:xfrm>
            <a:off x="4286250"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3</a:t>
            </a:r>
            <a:endParaRPr lang="zh-CN" altLang="en-US" sz="1600">
              <a:solidFill>
                <a:srgbClr val="7F7F7F"/>
              </a:solidFill>
              <a:latin typeface="Arial"/>
              <a:ea typeface="微软雅黑" pitchFamily="34" charset="-122"/>
            </a:endParaRPr>
          </a:p>
        </p:txBody>
      </p:sp>
      <p:sp>
        <p:nvSpPr>
          <p:cNvPr id="31748" name="圆角矩形 5" title="">
            <a:hlinkClick r:id="rId5" action="ppaction://hlinksldjump?num=25"/>
          </p:cNvPr>
          <p:cNvSpPr/>
          <p:nvPr/>
        </p:nvSpPr>
        <p:spPr>
          <a:xfrm>
            <a:off x="4681538"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4</a:t>
            </a:r>
            <a:endParaRPr lang="zh-CN" altLang="en-US" sz="1600">
              <a:solidFill>
                <a:srgbClr val="7F7F7F"/>
              </a:solidFill>
              <a:latin typeface="Arial"/>
              <a:ea typeface="微软雅黑" pitchFamily="34" charset="-122"/>
            </a:endParaRPr>
          </a:p>
        </p:txBody>
      </p:sp>
      <p:sp>
        <p:nvSpPr>
          <p:cNvPr id="31749" name="圆角矩形 6" title="">
            <a:hlinkClick r:id="rId6" action="ppaction://hlinksldjump?num=27"/>
          </p:cNvPr>
          <p:cNvSpPr/>
          <p:nvPr/>
        </p:nvSpPr>
        <p:spPr>
          <a:xfrm>
            <a:off x="5076825" y="6392863"/>
            <a:ext cx="287338" cy="287338"/>
          </a:xfrm>
          <a:prstGeom prst="roundRect">
            <a:avLst/>
          </a:prstGeom>
          <a:solidFill>
            <a:srgbClr val="21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vl6pPr>
              <a:defRPr lang="zh-CN">
                <a:solidFill>
                  <a:srgbClr val="FFFFFF"/>
                </a:solidFill>
                <a:latin typeface="Times New Roman"/>
              </a:defRPr>
            </a:lvl6pPr>
            <a:lvl7pPr>
              <a:defRPr lang="zh-CN">
                <a:solidFill>
                  <a:srgbClr val="FFFFFF"/>
                </a:solidFill>
                <a:latin typeface="Times New Roman"/>
              </a:defRPr>
            </a:lvl7pPr>
            <a:lvl8pPr>
              <a:defRPr lang="zh-CN">
                <a:solidFill>
                  <a:srgbClr val="FFFFFF"/>
                </a:solidFill>
                <a:latin typeface="Times New Roman"/>
              </a:defRPr>
            </a:lvl8pPr>
            <a:lvl9pPr>
              <a:defRPr lang="zh-CN">
                <a:solidFill>
                  <a:srgbClr val="FFFFFF"/>
                </a:solidFill>
                <a:latin typeface="Times New Roman"/>
              </a:defRPr>
            </a:lvl9pPr>
          </a:lstStyle>
          <a:p>
            <a:pPr marL="0" lvl="0" indent="0" algn="ctr" defTabSz="914400" fontAlgn="base" hangingPunct="0">
              <a:spcBef>
                <a:spcPct val="0"/>
              </a:spcBef>
              <a:spcAft>
                <a:spcPct val="0"/>
              </a:spcAft>
              <a:buClrTx/>
              <a:buFontTx/>
            </a:pPr>
            <a:r>
              <a:rPr lang="en-US" altLang="zh-CN" sz="1600" spc="0">
                <a:solidFill>
                  <a:schemeClr val="bg1"/>
                </a:solidFill>
                <a:latin typeface="Times New Roman" pitchFamily="18" charset="0"/>
              </a:rPr>
              <a:t>5</a:t>
            </a:r>
            <a:endParaRPr lang="zh-CN" altLang="en-US" sz="1600">
              <a:solidFill>
                <a:schemeClr val="bg1"/>
              </a:solidFill>
              <a:latin typeface="Times New Roman" pitchFamily="18" charset="0"/>
            </a:endParaRPr>
          </a:p>
        </p:txBody>
      </p:sp>
      <p:sp>
        <p:nvSpPr>
          <p:cNvPr id="31750" name="圆角矩形 7" title=""/>
          <p:cNvSpPr/>
          <p:nvPr/>
        </p:nvSpPr>
        <p:spPr>
          <a:xfrm>
            <a:off x="5470525"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6</a:t>
            </a:r>
            <a:endParaRPr lang="zh-CN" altLang="en-US" sz="1600">
              <a:solidFill>
                <a:srgbClr val="7F7F7F"/>
              </a:solidFill>
              <a:latin typeface="Arial"/>
              <a:ea typeface="微软雅黑" pitchFamily="34" charset="-122"/>
            </a:endParaRPr>
          </a:p>
        </p:txBody>
      </p:sp>
      <p:sp>
        <p:nvSpPr>
          <p:cNvPr id="31751" name="圆角矩形 8" title=""/>
          <p:cNvSpPr/>
          <p:nvPr/>
        </p:nvSpPr>
        <p:spPr>
          <a:xfrm>
            <a:off x="5865813" y="6392863"/>
            <a:ext cx="288925"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7</a:t>
            </a:r>
            <a:endParaRPr lang="zh-CN" altLang="en-US" sz="1600">
              <a:solidFill>
                <a:srgbClr val="7F7F7F"/>
              </a:solidFill>
              <a:latin typeface="Arial"/>
              <a:ea typeface="微软雅黑" pitchFamily="34" charset="-122"/>
            </a:endParaRPr>
          </a:p>
        </p:txBody>
      </p:sp>
      <p:sp>
        <p:nvSpPr>
          <p:cNvPr id="31752" name="圆角矩形 9" title=""/>
          <p:cNvSpPr/>
          <p:nvPr/>
        </p:nvSpPr>
        <p:spPr>
          <a:xfrm>
            <a:off x="6261100"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8</a:t>
            </a:r>
            <a:endParaRPr lang="zh-CN" altLang="en-US" sz="1600">
              <a:solidFill>
                <a:srgbClr val="7F7F7F"/>
              </a:solidFill>
              <a:latin typeface="Arial"/>
              <a:ea typeface="微软雅黑" pitchFamily="34" charset="-122"/>
            </a:endParaRPr>
          </a:p>
        </p:txBody>
      </p:sp>
      <p:sp>
        <p:nvSpPr>
          <p:cNvPr id="31753" name="圆角矩形 10" title=""/>
          <p:cNvSpPr/>
          <p:nvPr/>
        </p:nvSpPr>
        <p:spPr>
          <a:xfrm>
            <a:off x="6656388" y="6392863"/>
            <a:ext cx="287338"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9</a:t>
            </a:r>
            <a:endParaRPr lang="zh-CN" altLang="en-US" sz="1600">
              <a:solidFill>
                <a:srgbClr val="7F7F7F"/>
              </a:solidFill>
              <a:latin typeface="Arial"/>
              <a:ea typeface="微软雅黑" pitchFamily="34" charset="-122"/>
            </a:endParaRPr>
          </a:p>
        </p:txBody>
      </p:sp>
      <p:sp>
        <p:nvSpPr>
          <p:cNvPr id="31754" name="圆角矩形 11" title=""/>
          <p:cNvSpPr/>
          <p:nvPr/>
        </p:nvSpPr>
        <p:spPr>
          <a:xfrm>
            <a:off x="7050088"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10</a:t>
            </a:r>
            <a:endParaRPr lang="zh-CN" altLang="en-US" sz="1600">
              <a:solidFill>
                <a:srgbClr val="7F7F7F"/>
              </a:solidFill>
              <a:latin typeface="Arial"/>
              <a:ea typeface="微软雅黑" pitchFamily="34" charset="-122"/>
            </a:endParaRPr>
          </a:p>
        </p:txBody>
      </p:sp>
      <p:sp>
        <p:nvSpPr>
          <p:cNvPr id="31755" name="圆角矩形 12" title=""/>
          <p:cNvSpPr/>
          <p:nvPr/>
        </p:nvSpPr>
        <p:spPr>
          <a:xfrm>
            <a:off x="7481888"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11</a:t>
            </a:r>
            <a:endParaRPr lang="zh-CN" altLang="en-US" sz="1600">
              <a:solidFill>
                <a:srgbClr val="7F7F7F"/>
              </a:solidFill>
              <a:latin typeface="Arial"/>
              <a:ea typeface="微软雅黑" pitchFamily="34" charset="-122"/>
            </a:endParaRPr>
          </a:p>
        </p:txBody>
      </p:sp>
      <p:sp>
        <p:nvSpPr>
          <p:cNvPr id="31756" name="圆角矩形 13" title=""/>
          <p:cNvSpPr/>
          <p:nvPr/>
        </p:nvSpPr>
        <p:spPr>
          <a:xfrm>
            <a:off x="7912100"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12</a:t>
            </a:r>
            <a:endParaRPr lang="zh-CN" altLang="en-US" sz="1600">
              <a:solidFill>
                <a:srgbClr val="7F7F7F"/>
              </a:solidFill>
              <a:latin typeface="Arial"/>
              <a:ea typeface="微软雅黑" pitchFamily="34" charset="-122"/>
            </a:endParaRPr>
          </a:p>
        </p:txBody>
      </p:sp>
      <p:sp>
        <p:nvSpPr>
          <p:cNvPr id="31757" name="圆角矩形 14" title=""/>
          <p:cNvSpPr/>
          <p:nvPr/>
        </p:nvSpPr>
        <p:spPr>
          <a:xfrm>
            <a:off x="8343900" y="6392863"/>
            <a:ext cx="323850" cy="287338"/>
          </a:xfrm>
          <a:prstGeom prst="roundRect">
            <a:avLst/>
          </a:prstGeom>
          <a:solidFill>
            <a:sysClr val="window" lastClr="FFFFFF"/>
          </a:solidFill>
          <a:ln w="12700" cap="flat" cmpd="sng" algn="ctr">
            <a:solidFill>
              <a:sysClr val="window" lastClr="FFFFFF">
                <a:lumMod val="75000"/>
              </a:sysClr>
            </a:solidFill>
            <a:prstDash val="solid"/>
            <a:miter lim="800000"/>
          </a:ln>
          <a:effectLst/>
        </p:spPr>
        <p:txBody>
          <a:bodyPr lIns="0" rIns="0" anchor="ctr" anchorCtr="0"/>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algn="ctr" defTabSz="914400" fontAlgn="base" hangingPunct="0">
              <a:spcBef>
                <a:spcPct val="0"/>
              </a:spcBef>
              <a:spcAft>
                <a:spcPct val="0"/>
              </a:spcAft>
              <a:buClrTx/>
              <a:buFontTx/>
            </a:pPr>
            <a:r>
              <a:rPr lang="en-US" altLang="zh-CN" sz="1600" spc="0">
                <a:solidFill>
                  <a:srgbClr val="7F7F7F"/>
                </a:solidFill>
                <a:latin typeface="Arial"/>
                <a:ea typeface="微软雅黑" pitchFamily="34" charset="-122"/>
              </a:rPr>
              <a:t>13</a:t>
            </a:r>
            <a:endParaRPr lang="zh-CN" altLang="en-US" sz="1600">
              <a:solidFill>
                <a:srgbClr val="7F7F7F"/>
              </a:solidFill>
              <a:latin typeface="Arial"/>
              <a:ea typeface="微软雅黑" pitchFamily="34" charset="-122"/>
            </a:endParaRPr>
          </a:p>
        </p:txBody>
      </p:sp>
      <p:sp>
        <p:nvSpPr>
          <p:cNvPr id="31758" name="内容占位符 15" title=""/>
          <p:cNvSpPr>
            <a:spLocks noGrp="1"/>
          </p:cNvSpPr>
          <p:nvPr>
            <p:ph idx="1"/>
          </p:nvPr>
        </p:nvSpPr>
        <p:spPr>
          <a:xfrm>
            <a:off x="455613" y="417513"/>
            <a:ext cx="11277600" cy="4156075"/>
          </a:xfrm>
          <a:prstGeom prst="rect">
            <a:avLst/>
          </a:prstGeom>
        </p:spPr>
        <p:txBody>
          <a:bodyPr vert="horz" wrap="square" lIns="91440" tIns="45720" rIns="91440" bIns="45720" numCol="1" anchor="t" anchorCtr="0" compatLnSpc="1">
            <a:spAutoFit/>
          </a:bodyPr>
          <a:lstStyle>
            <a:lvl1pPr marL="342900" indent="-342900" algn="l" defTabSz="0" rtl="0" eaLnBrk="0" fontAlgn="base" hangingPunct="0">
              <a:lnSpc>
                <a:spcPct val="150000"/>
              </a:lnSpc>
              <a:spcBef>
                <a:spcPct val="20000"/>
              </a:spcBef>
              <a:spcAft>
                <a:spcPct val="0"/>
              </a:spcAft>
              <a:buClrTx/>
              <a:buSzTx/>
              <a:buFontTx/>
              <a:buChar char="•"/>
              <a:tabLst>
                <a:tab pos="4846320"/>
                <a:tab pos="4846638"/>
              </a:tabLst>
              <a:defRPr lang="zh-CN" altLang="en-US" sz="2800">
                <a:solidFill>
                  <a:schemeClr val="tx1"/>
                </a:solidFill>
                <a:latin typeface="+mn-lt"/>
                <a:ea typeface="方正中等线简体" pitchFamily="65" charset="-122"/>
                <a:cs typeface="+mn-cs"/>
              </a:defRPr>
            </a:lvl1pPr>
            <a:lvl2pPr marL="822325" indent="-28575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2pPr>
            <a:lvl3pPr marL="123063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3pPr>
            <a:lvl4pPr marL="16383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4pPr>
            <a:lvl5pPr marL="2057400" indent="-228600" algn="l" defTabSz="0" rtl="0" eaLnBrk="0" fontAlgn="base" hangingPunct="0">
              <a:lnSpc>
                <a:spcPct val="150000"/>
              </a:lnSpc>
              <a:spcBef>
                <a:spcPct val="20000"/>
              </a:spcBef>
              <a:spcAft>
                <a:spcPct val="0"/>
              </a:spcAft>
              <a:buClrTx/>
              <a:buSzTx/>
              <a:buFontTx/>
              <a:buChar char="»"/>
              <a:tabLst>
                <a:tab pos="4846638"/>
              </a:tabLst>
              <a:defRPr lang="zh-CN" altLang="en-US" sz="2800">
                <a:solidFill>
                  <a:schemeClr val="tx1"/>
                </a:solidFill>
                <a:latin typeface="+mj-lt"/>
                <a:ea typeface="+mn-ea"/>
              </a:defRPr>
            </a:lvl5pPr>
            <a:lvl6pPr marL="2514600" indent="-228600" algn="l" rtl="0" fontAlgn="base">
              <a:spcBef>
                <a:spcPct val="20000"/>
              </a:spcBef>
              <a:spcAft>
                <a:spcPct val="0"/>
              </a:spcAft>
              <a:buChar char="»"/>
              <a:defRPr lang="zh-CN" altLang="en-US" sz="2800">
                <a:solidFill>
                  <a:schemeClr val="tx1"/>
                </a:solidFill>
                <a:latin typeface="+mj-lt"/>
                <a:ea typeface="+mn-ea"/>
              </a:defRPr>
            </a:lvl6pPr>
            <a:lvl7pPr marL="2971800" indent="-228600" algn="l" rtl="0" fontAlgn="base">
              <a:spcBef>
                <a:spcPct val="20000"/>
              </a:spcBef>
              <a:spcAft>
                <a:spcPct val="0"/>
              </a:spcAft>
              <a:buChar char="»"/>
              <a:defRPr lang="zh-CN" altLang="en-US" sz="2800">
                <a:solidFill>
                  <a:schemeClr val="tx1"/>
                </a:solidFill>
                <a:latin typeface="+mj-lt"/>
                <a:ea typeface="+mn-ea"/>
              </a:defRPr>
            </a:lvl7pPr>
            <a:lvl8pPr marL="3429000" indent="-228600" algn="l" rtl="0" fontAlgn="base">
              <a:spcBef>
                <a:spcPct val="20000"/>
              </a:spcBef>
              <a:spcAft>
                <a:spcPct val="0"/>
              </a:spcAft>
              <a:buChar char="»"/>
              <a:defRPr lang="zh-CN" altLang="en-US" sz="2800">
                <a:solidFill>
                  <a:schemeClr val="tx1"/>
                </a:solidFill>
                <a:latin typeface="+mj-lt"/>
                <a:ea typeface="+mn-ea"/>
              </a:defRPr>
            </a:lvl8pPr>
            <a:lvl9pPr marL="3886200" indent="-228600" algn="l" rtl="0" fontAlgn="base">
              <a:spcBef>
                <a:spcPct val="20000"/>
              </a:spcBef>
              <a:spcAft>
                <a:spcPct val="0"/>
              </a:spcAft>
              <a:buChar char="»"/>
              <a:defRPr lang="zh-CN" altLang="en-US" sz="2800">
                <a:solidFill>
                  <a:schemeClr val="tx1"/>
                </a:solidFill>
                <a:latin typeface="+mj-lt"/>
                <a:ea typeface="+mn-ea"/>
              </a:defRPr>
            </a:lvl9pPr>
          </a:lstStyle>
          <a:p>
            <a:pPr marL="0" lvl="0" indent="0" algn="just" eaLnBrk="1" hangingPunct="0">
              <a:buNone/>
            </a:pPr>
            <a:r>
              <a:rPr lang="en-US" altLang="zh-CN" sz="2800" spc="0"/>
              <a:t>5</a:t>
            </a:r>
            <a:r>
              <a:rPr lang="zh-CN" altLang="en-US" sz="2800" spc="0"/>
              <a:t>．</a:t>
            </a:r>
            <a:r>
              <a:rPr lang="en-US" altLang="zh-CN" sz="2800" spc="0">
                <a:latin typeface="宋体" pitchFamily="2" charset="-122"/>
              </a:rPr>
              <a:t>“</a:t>
            </a:r>
            <a:r>
              <a:rPr lang="zh-CN" altLang="en-US" sz="2800" spc="0"/>
              <a:t>投我以木桃，报之以琼瑶</a:t>
            </a:r>
            <a:r>
              <a:rPr lang="en-US" altLang="zh-CN" sz="2800" spc="0">
                <a:latin typeface="宋体" pitchFamily="2" charset="-122"/>
              </a:rPr>
              <a:t>”</a:t>
            </a:r>
            <a:r>
              <a:rPr lang="zh-CN" altLang="en-US" sz="2800" spc="0"/>
              <a:t>是中华民族的传统美德。下列古语与此意思相一致的是</a:t>
            </a:r>
            <a:r>
              <a:rPr lang="en-US" altLang="zh-CN" sz="2800" spc="0"/>
              <a:t>(        )</a:t>
            </a:r>
            <a:endParaRPr lang="zh-CN" altLang="en-US" sz="1000">
              <a:latin typeface="宋体" pitchFamily="2" charset="-122"/>
            </a:endParaRPr>
          </a:p>
          <a:p>
            <a:pPr marL="0" lvl="0" indent="0" algn="just" eaLnBrk="1" hangingPunct="0">
              <a:buNone/>
            </a:pPr>
            <a:r>
              <a:rPr lang="en-US" altLang="zh-CN" sz="2800" spc="0">
                <a:latin typeface="宋体" pitchFamily="2" charset="-122"/>
              </a:rPr>
              <a:t>①</a:t>
            </a:r>
            <a:r>
              <a:rPr lang="zh-CN" altLang="en-US" sz="2800" spc="0"/>
              <a:t>交友投分，切磨箴规　</a:t>
            </a:r>
            <a:r>
              <a:rPr lang="zh-CN" altLang="en-US" sz="2800" spc="0">
                <a:latin typeface="宋体" pitchFamily="2" charset="-122"/>
              </a:rPr>
              <a:t>②</a:t>
            </a:r>
            <a:r>
              <a:rPr lang="zh-CN" altLang="en-US" sz="2800" spc="0"/>
              <a:t>借得大江千斛水，研为翰墨颂师恩　</a:t>
            </a:r>
            <a:r>
              <a:rPr lang="zh-CN" altLang="en-US" sz="2800" spc="0">
                <a:latin typeface="宋体" pitchFamily="2" charset="-122"/>
              </a:rPr>
              <a:t>③</a:t>
            </a:r>
            <a:r>
              <a:rPr lang="zh-CN" altLang="en-US" sz="2800" spc="0"/>
              <a:t>知恩图报，善莫大焉　</a:t>
            </a:r>
            <a:r>
              <a:rPr lang="zh-CN" altLang="en-US" sz="2800" spc="0">
                <a:latin typeface="宋体" pitchFamily="2" charset="-122"/>
              </a:rPr>
              <a:t>④</a:t>
            </a:r>
            <a:r>
              <a:rPr lang="zh-CN" altLang="en-US" sz="2800" spc="0"/>
              <a:t>柳条折尽花飞尽，借问行人归不归</a:t>
            </a:r>
            <a:endParaRPr lang="zh-CN" altLang="en-US" sz="1000">
              <a:latin typeface="宋体" pitchFamily="2" charset="-122"/>
            </a:endParaRPr>
          </a:p>
          <a:p>
            <a:pPr marL="0" lvl="0" indent="0" algn="just" eaLnBrk="1" hangingPunct="0">
              <a:buNone/>
            </a:pPr>
            <a:r>
              <a:rPr lang="en-US" altLang="zh-CN" sz="2800" spc="0"/>
              <a:t>A</a:t>
            </a:r>
            <a:r>
              <a:rPr lang="zh-CN" altLang="en-US" sz="2800" spc="0"/>
              <a:t>．</a:t>
            </a:r>
            <a:r>
              <a:rPr lang="en-US" altLang="zh-CN" sz="2800" spc="0">
                <a:latin typeface="宋体" pitchFamily="2" charset="-122"/>
              </a:rPr>
              <a:t>①②</a:t>
            </a:r>
            <a:r>
              <a:rPr lang="en-US" altLang="zh-CN" sz="2800" spc="0"/>
              <a:t>   	B</a:t>
            </a:r>
            <a:r>
              <a:rPr lang="zh-CN" altLang="en-US" sz="2800" spc="0"/>
              <a:t>．</a:t>
            </a:r>
            <a:r>
              <a:rPr lang="en-US" altLang="zh-CN" sz="2800" spc="0">
                <a:latin typeface="宋体" pitchFamily="2" charset="-122"/>
              </a:rPr>
              <a:t>①③</a:t>
            </a:r>
            <a:endParaRPr lang="zh-CN" altLang="en-US" sz="1000">
              <a:latin typeface="宋体" pitchFamily="2" charset="-122"/>
            </a:endParaRPr>
          </a:p>
          <a:p>
            <a:pPr marL="0" lvl="0" indent="0" algn="just" eaLnBrk="1" hangingPunct="0">
              <a:buNone/>
            </a:pPr>
            <a:r>
              <a:rPr lang="en-US" altLang="zh-CN" sz="2800" spc="0"/>
              <a:t>C</a:t>
            </a:r>
            <a:r>
              <a:rPr lang="zh-CN" altLang="en-US" sz="2800" spc="0"/>
              <a:t>．</a:t>
            </a:r>
            <a:r>
              <a:rPr lang="en-US" altLang="zh-CN" sz="2800" spc="0">
                <a:latin typeface="宋体" pitchFamily="2" charset="-122"/>
              </a:rPr>
              <a:t>②③</a:t>
            </a:r>
            <a:r>
              <a:rPr lang="en-US" altLang="zh-CN" sz="2800" spc="0"/>
              <a:t>   	D</a:t>
            </a:r>
            <a:r>
              <a:rPr lang="zh-CN" altLang="en-US" sz="2800" spc="0"/>
              <a:t>．</a:t>
            </a:r>
            <a:r>
              <a:rPr lang="en-US" altLang="zh-CN" sz="2800" spc="0">
                <a:latin typeface="宋体" pitchFamily="2" charset="-122"/>
              </a:rPr>
              <a:t>②④</a:t>
            </a:r>
            <a:endParaRPr lang="en-US" altLang="zh-CN" sz="1000">
              <a:latin typeface="宋体" pitchFamily="2" charset="-122"/>
              <a:ea typeface="Courier New" panose="02070309020205020404" pitchFamily="49" charset="0"/>
            </a:endParaRPr>
          </a:p>
        </p:txBody>
      </p:sp>
      <p:sp>
        <p:nvSpPr>
          <p:cNvPr id="31759" name="矩形 16" title=""/>
          <p:cNvSpPr/>
          <p:nvPr/>
        </p:nvSpPr>
        <p:spPr>
          <a:xfrm>
            <a:off x="3665538" y="1214438"/>
            <a:ext cx="423863" cy="523875"/>
          </a:xfrm>
          <a:prstGeom prst="rect">
            <a:avLst/>
          </a:prstGeom>
        </p:spPr>
        <p:txBody>
          <a:bodyPr wrap="none" anchor="t" anchorCtr="0">
            <a:spAutoFit/>
          </a:bodyPr>
          <a:lstStyle>
            <a:defPPr>
              <a:defRPr lang="zh-CN"/>
            </a:defPPr>
            <a:lvl1pPr marL="0" indent="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1pPr>
            <a:lvl2pPr marL="609600" indent="-1524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2pPr>
            <a:lvl3pPr marL="1219200" indent="-3048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3pPr>
            <a:lvl4pPr marL="1828800" indent="-4572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4pPr>
            <a:lvl5pPr marL="2438400" indent="-609600" algn="l" defTabSz="1217612" rtl="0" eaLnBrk="1" fontAlgn="base" hangingPunct="1">
              <a:lnSpc>
                <a:spcPct val="100000"/>
              </a:lnSpc>
              <a:spcBef>
                <a:spcPct val="0"/>
              </a:spcBef>
              <a:spcAft>
                <a:spcPct val="0"/>
              </a:spcAft>
              <a:buClrTx/>
              <a:buSzTx/>
              <a:buFontTx/>
              <a:buNone/>
              <a:defRPr lang="zh-CN" altLang="en-US" sz="2400" b="0" i="0" u="none" baseline="0">
                <a:solidFill>
                  <a:schemeClr val="tx1"/>
                </a:solidFill>
                <a:latin typeface="Arial" pitchFamily="34" charset="0"/>
                <a:ea typeface="宋体" pitchFamily="2" charset="-122"/>
              </a:defRPr>
            </a:lvl5pPr>
          </a:lstStyle>
          <a:p>
            <a:pPr marL="0" lvl="0" indent="0" hangingPunct="0">
              <a:buClrTx/>
              <a:buFontTx/>
            </a:pPr>
            <a:r>
              <a:rPr lang="en-US" altLang="zh-CN" sz="2800" spc="0">
                <a:solidFill>
                  <a:srgbClr val="FF0000"/>
                </a:solidFill>
                <a:latin typeface="Times New Roman"/>
                <a:ea typeface="方正中等线简体"/>
              </a:rPr>
              <a:t>C</a:t>
            </a:r>
            <a:endParaRPr lang="zh-CN" altLang="en-US" sz="2800">
              <a:solidFill>
                <a:srgbClr val="FF0000"/>
              </a:solidFill>
              <a:latin typeface="Times New Roman"/>
              <a:ea typeface="方正中等线简体"/>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31759"/>
                                        </p:tgtEl>
                                        <p:attrNameLst>
                                          <p:attrName>style.visibility</p:attrName>
                                        </p:attrNameLst>
                                      </p:cBhvr>
                                      <p:to>
                                        <p:strVal val="visible"/>
                                      </p:to>
                                    </p:set>
                                    <p:animEffect transition="in" filter="blinds(horizontal)">
                                      <p:cBhvr>
                                        <p:cTn id="7" dur="500"/>
                                        <p:tgtEl>
                                          <p:spTgt spid="317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9" grpId="0"/>
    </p:bldLst>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0412" cy="5589588"/>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https://d.book118.com/435211312323011040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8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基本">
      <a:majorFont>
        <a:latin typeface="Arial Black"/>
        <a:ea typeface="Arial Black"/>
        <a:cs typeface="Arial"/>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Arial"/>
      </a:majorFont>
      <a:minorFont>
        <a:latin typeface="Times New Roman"/>
        <a:ea typeface="宋体"/>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none" lIns="91440" tIns="45720" rIns="91440" bIns="45720" numCol="1" anchor="ctr" anchorCtr="0" compatLnSpc="1">
        <a:spAutoFit/>
      </a:bodyPr>
      <a:lstStyle>
        <a:defPPr marL="0" marR="0" indent="0" algn="l" defTabSz="914400" rtl="0" eaLnBrk="1" fontAlgn="base" latinLnBrk="0" hangingPunct="1">
          <a:lnSpc>
            <a:spcPct val="100000"/>
          </a:lnSpc>
          <a:spcBef>
            <a:spcPct val="0"/>
          </a:spcBef>
          <a:spcAft>
            <a:spcPct val="0"/>
          </a:spcAft>
          <a:buClrTx/>
          <a:buSzTx/>
          <a:buFontTx/>
          <a:buNone/>
          <a:defRPr kumimoji="0" lang="zh-CN" altLang="en-US" sz="2800" b="0"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defRPr>
        </a:defPPr>
      </a:lstStyle>
    </a:spDef>
    <a:lnDef>
      <a:spPr bwMode="auto">
        <a:noFill/>
        <a:ln w="9525" cap="flat" cmpd="sng" algn="ctr">
          <a:solidFill>
            <a:schemeClr val="tx1"/>
          </a:solidFill>
          <a:prstDash val="solid"/>
          <a:round/>
          <a:headEnd type="none" w="med" len="med"/>
          <a:tailEnd type="none" w="med" len="med"/>
        </a:ln>
      </a:spPr>
      <a:body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330</Paragraphs>
  <Slides>28</Slides>
  <Notes>0</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28</vt:i4>
      </vt:variant>
    </vt:vector>
  </HeadingPairs>
  <TitlesOfParts>
    <vt:vector baseType="lpstr" size="40">
      <vt:lpstr>Arial</vt:lpstr>
      <vt:lpstr>Calibri</vt:lpstr>
      <vt:lpstr>Arial Black</vt:lpstr>
      <vt:lpstr>宋体</vt:lpstr>
      <vt:lpstr>黑体</vt:lpstr>
      <vt:lpstr>微软雅黑</vt:lpstr>
      <vt:lpstr>Times New Roman</vt:lpstr>
      <vt:lpstr>方正中等线简体</vt:lpstr>
      <vt:lpstr>Courier New</vt:lpstr>
      <vt:lpstr>DOUYU Font</vt:lpstr>
      <vt:lpstr>华文楷体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2024-09-01T05:14:26.284</cp:lastPrinted>
  <dcterms:created xsi:type="dcterms:W3CDTF">2024-08-31T21:14:26Z</dcterms:created>
  <dcterms:modified xsi:type="dcterms:W3CDTF">2024-08-31T21:14:28Z</dcterms:modified>
</cp:coreProperties>
</file>