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BB465-E1D0-4A4B-82CA-8AFCB7EB3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DA61D-DD16-4FE0-A0D5-C0961ECF8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D866C-C4EC-4157-A20B-B8EA3C0E8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400E3-64DE-462B-84F6-7F8BD778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51E243-C59F-4363-AE74-C6A33AB9D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4BC30B-BFF6-4911-A344-43442C5A4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5EB6D6-1725-4A63-81B5-72EF7311F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FFA62-3B08-409A-AA57-8324DB343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C4BAF-5FEE-4F87-A82F-15FA1E894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035CA-EC66-4BC7-AD7A-047759CE8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194BC-F671-44D3-9D9B-965E6E7DF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123412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《员工培训发展》ppt课件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员工培训体系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员工发展体系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培训与发展概述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是指提供各种学习和发展机会的过程，包括技能培训、知识传授、态度转变等，以提升员工的个人和职业能力。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是指通过一系列的学习、培训和实践，使员工在职业生涯中不断成长和进步，实现个人和组织的目标。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培训与发展的重要性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提高员工的工作技能和知识水平，增强组织的竞争力。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培养员工的团队合作精神和组织文化认同感。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提升员工的个人价值和职业发展前景。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增强员工的归属感和忠诚度，降低员工流失率。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培训与发展的历史与现状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培训与发展起源于工业革命时期，当时主要是针对技能培训和管理培训。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随着知识经济的发展和人才竞争的加剧，培训与发展的内容和形式不断拓展和深化。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目前，培训与发展已经成为了企业人力资源管理的重要组成部分，被视为提升组织绩效和竞争优势的关键因素。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员工培训体系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评估组织战略目标、企业文化和员工绩效，确定培训需求。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分析岗位职责和工作要求，明确员工所需的知识和技能。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评估员工的现有能力和发展潜力，找出培训需求和改进空间。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根据培训需求分析结果，设定明确的培训目标和期望结果。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确定培训所需的人力、物力和财力资源，并进行合理分配。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制定详细的培训时间表，确保培训活动的有序进行。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根据培训目标和需求，选择合适的学习内容。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采用多样化的教学方法，如讲座、案例分析、角色扮演等，以提高学习效果。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设计课程评估工具，对课程质量和效果进行评估和反馈。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按照培训计划和时间安排，组织培训活动，确保培训的顺利进行。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通过各种渠道宣传培训活动，提高员工的参与度和积极性。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通过考试、问卷调查等方式，对培训效果进行评估和反馈，为后续改进提供依据。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培训实施与评估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员工发展体系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https://d.book118.com/435212341213011101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2024-09-10T02:19:19.995</cp:lastPrinted>
  <dcterms:created xsi:type="dcterms:W3CDTF">2024-09-09T18:19:20Z</dcterms:created>
  <dcterms:modified xsi:type="dcterms:W3CDTF">2024-09-09T18:19:22Z</dcterms:modified>
</cp:coreProperties>
</file>