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E443B7-6837-46BC-B0C4-4F2F8EDCB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3082B-7D86-4F89-B477-22C0F3CC4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5C140B-2FCF-438C-B29C-61C8AA91E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72DAE-5CAD-407A-91E9-B2059F326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24E73B-B169-4BE0-95F9-0FC907B99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AC5BE9-13FA-4DCD-8413-8C3CABB5E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0E3943-A677-4151-8DBD-0A662A39B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BA200-F6D1-4FC9-8DD4-3E67F9406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C92835-CBE0-46A0-86AE-DCCD9AAFB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18377-8DF7-4AA9-93B4-AB1F1DDC1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F5C78-F514-4E75-9497-95BC8BE2F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21320401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第3章-PLC程序设计基础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PLC概述与基本原理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PLC编程语言与指令系统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PLC程序结构与设计方法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PLC输入输出接口电路设计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PLC通信网络与数据传输技术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PLC程序调试与故障诊断方法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PLC概述与基本原理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可编程逻辑控制器（Programmable Logic Controller，PLC）是一种专门为在工业环境下应用而设计的数字运算操作的电子装置。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从1969年美国DEC公司研制出第一台PLC开始，经历了从简单到复杂、从低级到高级的发展历程，现已成为工业自动化领域的重要支柱。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PLC定义及发展历程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基本组成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PLC主要由CPU、存储器、输入/输出接口、电源等部分组成。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PLC采用循环扫描的工作方式，即按照一定的顺序周而复始地扫描，并执行用户程序。在每个扫描周期内，PLC会依次进行输入采样、程序执行和输出刷新三个阶段。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6" r="1471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PLC基本组成与工作原理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根据结构形式的不同，PLC可分为整体式和模块式两类；根据I/O点数和功能的不同，可分为小型、中型和大型三类。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选型依据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在选择PLC时，需要考虑控制要求、I/O点数、存储容量、通信功能、可靠性、性价比等因素。同时，还需要注意PLC的编程语言和编程工具是否易于学习和使用。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PLC分类及选型依据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PLC编程语言与指令系统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编程语言类型及特点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顺序功能图（SFC）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描述控制系统顺序行为的图形语言，便于理解和分析控制过程。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指令表（IL）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由一系列操作码和操作数组成的汇编语言，适用于复杂算法和数据处理。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梯形图（LD）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直观易懂的图形语言，类似于继电器电路图，适用于逻辑控制。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结构化文本（ST）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类似于高级编程语言，适用于复杂数学计算和数据处理。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函数块图（FBD）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以功能块为单位，通过连接线实现逻辑运算，适用于模块化编程。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功能指令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包括数学运算、数据处理、通信等指令，用于扩展PLC的功能。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特殊指令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针对特定硬件或特殊应用而设计的指令，如高速计数、脉冲输出等。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基本指令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包括逻辑运算、定时/计数、数据比较等指令，用于实现基本的控制功能。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指令系统概述与分类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LD/LDI（取/取反）：用于读取输入信号的状态。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AND/ANI（与/与非）：用于实现逻辑与运算。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OR/ORI（或/或非）：用于实现逻辑或运算。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常用指令功能及应用举例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OUT（输出）：用于将运算结果输出到指定地址。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TIM/CNT（定时/计数）：用于实现定时或计数功能。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MOV（传送）：用于将数据从一个地址传送到另一个地址。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常用指令功能及应用举例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97" r="1989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CMP（比较）：用于比较两个数据的大小关系。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ADD/SUB（加/减）：用于实现数据的加减运算。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MUL/DIV（乘/除）：用于实现数据的乘除运算。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常用指令功能及应用举例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PLC程序结构与设计方法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程序按照固定的顺序执行，适用于简单控制逻辑。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线性结构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根据条件判断选择不同的执行路径，实现复杂的控制逻辑。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分支结构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重复执行某段程序，直到满足退出条件，适用于需要反复执行的控制任务。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循环结构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程序结构类型及特点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原理：根据控制任务的要求，将系统的控制过程划分为若干个顺序相连的阶段，每个阶段对应一个控制步骤，通过编程实现各步骤间的顺序转换。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分析控制任务，确定控制步骤和转换条件。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设计功能图，描述各步骤间的转换关系。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根据功能图编写PLC程序，实现各步骤的控制逻辑。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调试并优化程序，确保满足控制要求。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顺序控制设计法原理及步骤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实例分析：以某生产线自动化控制系统为例，介绍功能图的绘制方法和步骤，并分析其在PLC程序设计中的应用。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遵循一定的绘制规则，如从左到右、从上到下等。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保持功能图清晰、简洁，便于理解和维护。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绘制技巧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使用标准的图形符号表示各步骤和转换条件。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功能图绘制技巧与实例分析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PLC输入输出接口电路设计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https://d.book118.com/435213204011011104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2024-09-13T17:13:00.919</cp:lastPrinted>
  <dcterms:created xsi:type="dcterms:W3CDTF">2024-09-13T09:13:00Z</dcterms:created>
  <dcterms:modified xsi:type="dcterms:W3CDTF">2024-09-13T09:13:03Z</dcterms:modified>
</cp:coreProperties>
</file>