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8077F-2F25-42DD-83F2-4DC458FF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CB0D5-9F98-4782-9D2D-CDB952377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E963F-7515-41DE-83AB-B32BB71A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7F308-2D47-456A-BBCA-3B3DB4887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C90D22-525A-4F67-BDAB-09E28AE6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84207-DDD7-494C-B6FF-8100365C4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8F698-17EB-40C0-A717-721656D5D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C7D22-A79E-44E4-B121-90A8558F6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2E410-EF77-4CA5-A392-BF75DA212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A7B08-F263-48A3-89CF-0EBDD9FCE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21C9E-FAE7-44D4-9591-B9BF012B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1322033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运筹学数据模型与决策资料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图与网络模型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存储论模型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排队论模型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运筹学是一门应用数学学科，通过数量化方法对各种优化问题进行建模、分析和求解，为决策者提供科学依据。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运筹学的定义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主要研究经济、军事等活动中能用数量来表达的有关策划、管理方面的问题。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运筹学的研究对象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包括线性规划、整数规划、动态规划、图论、排队论、对策论、决策论等。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运筹学的分支领域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数据模型在决策中的作用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数据模型是对现实世界中的问题和事物进行抽象和简化的工具，可以帮助决策者更好地理解和分析问题，为决策提供支持。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数据模型与决策的关系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数据模型是决策的基础和前提，决策是数据模型的应用和延伸。没有数据模型的决策往往是盲目和主观的，而没有决策的数据模型则失去了其存在的意义。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数据模型与决策关系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通过对运筹学数据模型与决策的研究，旨在提高决策的科学性和有效性，为各种实际问题的解决提供理论和方法支持。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运筹学数据模型与决策的研究不仅具有重要的理论意义，还有广泛的应用价值。它可以应用于经济、军事、管理、工程等各个领域，为决策者提供科学依据和决策支持，推动相关领域的发展和进步。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95" r="2469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线性规划问题的定义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研究在一组线性约束条件下，一个线性目标函数的最大或最小值的问题。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包括决策变量、目标函数和约束条件三部分。决策变量是问题中需要确定的未知量；目标函数是决策变量的线性函数，表示优化目标；约束条件是决策变量需要满足的线性等式或不等式。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线性规划问题及其数学模型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图解法的基本思想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图解法的步骤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通过图形直观地表示出问题的可行域和目标函数，进而找出最优解。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首先画出约束条件所确定的可行域，然后在可行域内作出目标函数的一系列等值线，最后根据目标函数的性质确定最优解的位置。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线性规划问题的图解法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单纯形法原理及步骤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单纯形法的基本思想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从可行域的一个顶点出发，沿着目标函数值改善的方向逐步移动到另一个顶点，直到找到最优解为止。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单纯形法的步骤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首先构造初始单纯形表，然后通过迭代计算不断改进单纯形表，直到找到最优解。在迭代过程中，需要选择进基变量和出基变量，进行旋转运算等操作。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整数规划问题定义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要求一部分或全部决策变量为整数的数学规划问题，主要应用在资源分配、生产调度和货物运输等领域。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整数规划数学模型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与线性规划模型类似，但需额外添加整数约束条件，如 $x_i in mathbb{Z}$，表示决策变量 $x_i$ 必须为整数。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根据整数要求的严格程度，可分为纯整数规划、混合整数规划和0-1整数规划等。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整数规划问题及其数学模型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分支定界法原理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通过不断将原问题分解为子问题（分支）并估计子问题的解（定界），从而逐步缩小搜索范围，最终找到整数规划问题的最优解。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分支步骤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选取一个非整数解的变量进行分支，将其拆分为两个子问题，分别对应变量的上取整和下取整值。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定界步骤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对每个子问题进行求解，得到子问题的最优解及目标函数值，与原问题的最优解进行比较，若子问题的最优解更优，则更新原问题的最优解。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剪枝步骤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在分支过程中，若某子问题的最优解已不可能超过当前最优解，则停止对该子问题的进一步分支，称为剪枝。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分支定界法原理及步骤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割平面法原理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通过添加割平面约束（即线性不等式约束），将原问题的可行域进行切割，从而排除掉一部分非整数解，逐步逼近整数规划问题的最优解。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求解子问题步骤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添加割平面约束后，得到一个新的子问题，对其进行求解得到新的最优解。若新的最优解仍为非整数解，则继续构造割平面约束；否则停止算法，得到整数规划问题的最优解。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割平面法特点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与分支定界法相比，割平面法不需要显式地处理整数约束条件，而是通过逐步逼近的方式找到整数解。但割平面法可能存在计算量大、收敛速度慢等问题。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构造割平面步骤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根据当前非整数解的信息，构造一个或多个割平面约束，使得该非整数解被排除在新的可行域之外。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割平面法原理及步骤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https://d.book118.com/435213220334011114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2024-09-22T06:35:01.269</cp:lastPrinted>
  <dcterms:created xsi:type="dcterms:W3CDTF">2024-09-21T22:35:01Z</dcterms:created>
  <dcterms:modified xsi:type="dcterms:W3CDTF">2024-09-21T22:35:03Z</dcterms:modified>
</cp:coreProperties>
</file>