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CCAD047-4679-4777-883C-EC20CB0B2BD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403D5-A3C7-4B42-A022-223DCE5E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BCCE5-2C65-4D6B-BE4F-A8493631A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D0619-A4E7-4F13-9C9B-AD54EFA3D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094EF-D63E-412E-8833-EDD84ED39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FB0C8-083F-49EC-9A49-853C709B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40395-E2EC-4E59-AAFB-435DEE7D3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D2DCA-27D2-4C25-857F-3D6778E7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3C4D0-B574-4465-B207-A9974F8C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860D6-FAE4-4E6C-9AD1-20E952658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004B9-9883-4F60-8787-42442A0C9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056D-E635-4BAF-A433-8965A569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87305B6-C01E-47CE-8803-504470964C1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DC6DECB-922C-48F3-B400-45693F1D62C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2100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焊接智能化系统维护培训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焊接智能化系统维护培训简介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焊接智能化系统工作原理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焊接智能化系统故障诊断与维护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焊接智能化系统维护培训实践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焊接智能化系统维护技能提升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焊接智能化系统维护培训总结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焊接智能化系统维护培训简介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焊接智能化系统概述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焊接智能化系统是指利用现代信息技术，实现焊接设备自动化、智能化管理的系统。这种系统可以帮助企业提高生产效率，降低生产成本，提升产品质量。通过自动化控制和智能化管理，焊接过程更加稳定、高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使用智能焊接设备提高车身焊接质量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焊接智能化系统应用领域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提高航空器件焊接的精度和效率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确保地铁轨道的牢固焊接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轨道交通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应用智能焊接机器人提高生产效率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机械制造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延长设备寿命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合理使用设备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定期维护保养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保障生产质量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提高焊接精度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降低焊接缺陷率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焊接智能化系统维护重要性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确保设备正常运行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定期检查设备状态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及时处理设备故障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理解自动化控制和智能管理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了解基本原理和工作流程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提高维护技能和操作效率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提高维修效率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掌握常见故障诊断和维护方法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避免灰尘影响设备运行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常见维护方法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定期清洁设备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确保焊接机安全运行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检查电气连接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保持焊接质量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维护焊接头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防止设备故障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及时更换磨损部件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第二章 焊接智能化系统工作原理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感知模块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负责采集焊接参数、工件信息等数据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数据采集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检测设备故障，保障设备正常运行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故障诊断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监测焊接过程，确保参数准确性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实时监测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根据感知模块数据调整焊接参数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控制模块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参数调整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实时调整设备工作状态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工作状态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保证焊接质量达到标准要求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质量保证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通信模块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通信模块是焊接智能化系统的重要组成部分，通过实现与上位机的通讯，达到远程监控和数据传输的功能。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检查控制模块连接线路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定期检查，确保连接稳定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防止数据传输中断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软件更新通信模块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定期升级软件版本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提高系统稳定性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定期维护设备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保养设备，延长使用寿命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维护要点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清洁感知模块传感器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定期清洁，防止灰尘积累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确保数据采集准确性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保存焊接过程中的数据信息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数据管理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数据存储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分析数据，优化焊接参数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生成焊接报表，归档管理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报表生成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随着科技的不断发展，焊接智能化系统将会不断进化，更加智能化、自动化，为焊接行业带来更大的便利和效益。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焊接智能化系统故障诊断与维护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常见故障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在焊接智能化系统中，常见故障包括焊接参数异常、传感器故障以及控制系统死机。这些故障可能导致焊接质量下降，需要及时诊断和处理。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确保焊接参数正常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故障诊断方法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使用专业工具检测焊接参数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确保传感器正常工作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检查传感器连接状态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解决控制系统死机问题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重启控制系统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维护技巧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按照厂家维护手册定期维护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及时更新系统软件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注意维护过程中的安全措施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遵守操作规程，避免误操作引起故障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严格按照操作步骤进行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避免疏忽操作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若发现复杂故障，及时联系售后维修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寻求专业帮助解决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避免错误操作导致更大故障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不擅自更换系统零部件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确保零部件匹配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避免影响系统正常运行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https://d.book118.com/435221002013011130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焊接智能化系统维护培训</vt:lpstr>
      <vt:lpstr>目录</vt:lpstr>
      <vt:lpstr>第1章 焊接智能化系统维护培训简介</vt:lpstr>
      <vt:lpstr> </vt:lpstr>
      <vt:lpstr>焊接智能化系统应用领域</vt:lpstr>
      <vt:lpstr>焊接智能化系统维护重要性</vt:lpstr>
      <vt:lpstr>培训目标</vt:lpstr>
      <vt:lpstr>常见维护方法</vt:lpstr>
      <vt:lpstr>第二章 焊接智能化系统工作原理</vt:lpstr>
      <vt:lpstr>感知模块</vt:lpstr>
      <vt:lpstr>控制模块</vt:lpstr>
      <vt:lpstr> </vt:lpstr>
      <vt:lpstr>维护要点</vt:lpstr>
      <vt:lpstr>数据管理</vt:lpstr>
      <vt:lpstr>未来展望</vt:lpstr>
      <vt:lpstr>第3章 焊接智能化系统故障诊断与维护</vt:lpstr>
      <vt:lpstr> </vt:lpstr>
      <vt:lpstr>故障诊断方法</vt:lpstr>
      <vt:lpstr>维护技巧</vt:lpstr>
      <vt:lpstr>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2024-09-29T14:20:32.086</cp:lastPrinted>
  <dcterms:created xsi:type="dcterms:W3CDTF">2024-09-29T06:20:32Z</dcterms:created>
  <dcterms:modified xsi:type="dcterms:W3CDTF">2024-09-29T06:20:36Z</dcterms:modified>
</cp:coreProperties>
</file>