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7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tags" Target="tags/tag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CB78BDB7-41F6-4805-B953-1D0F5FD831FF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5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8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F6C527-55BD-4F86-B665-637A4B728E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BAF4DD-8F36-4913-AAEB-F1CF81DE4E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7D599A-55CA-43C2-9710-88A0B4ADB2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BCD66E-5859-46AB-B493-8A11FE95F0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EA7A23C-8C92-442F-B0A6-C2C11BA502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48A0C8-939C-40B0-9E95-041B1BE387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7177E8C-4C0A-4A4F-99E0-49C9E41FCE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B61E50-86F9-4116-A2B6-AD21740267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E0B380-FECD-4799-8CB4-389D69926E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2F1B03-7D24-4060-8DB2-302992FCF1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8FFE27-830C-4691-BE83-7F363DA2C9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DAEC948-484D-45DC-BE1F-1BA479A4C61E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08A6FEAE-55A1-4E91-AC0F-460FA3B53EB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5221014114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智慧城市科技赋予公共服务新内涵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制作人：来日方长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时    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智慧城市的概念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智慧城市的关键技术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智慧城市的公共服务创新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智慧城市经济发展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智慧城市的社会管理创新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智慧城市的挑战与展望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7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智慧城市科技赋予公共服务新内涵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智慧城市的概念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https://d.book118.com/435221014114011124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</Paragraphs>
  <Slides>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智慧城市科技赋予公共服务新内涵</vt:lpstr>
      <vt:lpstr>目录</vt:lpstr>
      <vt:lpstr>第一章 智慧城市的概念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2024-09-28T13:54:47.059</cp:lastPrinted>
  <dcterms:created xsi:type="dcterms:W3CDTF">2024-09-28T05:54:47Z</dcterms:created>
  <dcterms:modified xsi:type="dcterms:W3CDTF">2024-09-28T05:54:49Z</dcterms:modified>
</cp:coreProperties>
</file>