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4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7D3DD-7EB9-4662-9AD5-C7BE2C73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ED3C0-9B79-4B9A-A285-C4EF8710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11BA8-03CB-4910-B047-802783C6A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11079-3068-4F2F-8CDB-264EFE91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8990B-C16D-4907-9510-6EFAF2B9D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1CFA3-FB58-45E3-B261-2036FEA0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A83D6-BBEE-4193-A0AB-E22132E8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58372-5D09-47F9-83B9-6C6BA688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3671A-08A5-43A9-939D-7EF36B40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E6F07-1AE9-4DFF-A7C7-B695F8AE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67C69-EA8B-4D15-B785-1761DA9D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330" r:id="rId2"/>
    <p:sldLayoutId id="2147490331" r:id="rId3"/>
    <p:sldLayoutId id="2147490332" r:id="rId4"/>
    <p:sldLayoutId id="2147490333" r:id="rId5"/>
    <p:sldLayoutId id="2147490334" r:id="rId6"/>
    <p:sldLayoutId id="2147490335" r:id="rId7"/>
    <p:sldLayoutId id="2147490336" r:id="rId8"/>
    <p:sldLayoutId id="2147490337" r:id="rId9"/>
    <p:sldLayoutId id="2147490338" r:id="rId10"/>
    <p:sldLayoutId id="21474903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21143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设备设施安全管理维护年度总结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设备设施安全管理维护概况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设备设施安全管理维护工作开展情况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设备设施安全管理维护工作成果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设备设施安全管理维护工作中存在的问题和不足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改进措施和建议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https://d.book118.com/435221143220011043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设备设施安全管理维护年度总结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2024-09-05T11:53:28.889</cp:lastPrinted>
  <dcterms:created xsi:type="dcterms:W3CDTF">2024-09-05T03:53:28Z</dcterms:created>
  <dcterms:modified xsi:type="dcterms:W3CDTF">2024-09-05T03:53:31Z</dcterms:modified>
</cp:coreProperties>
</file>