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9149B-A9B9-4C61-A4A8-0C5F0F906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5EC60-7C42-4E2C-A610-D95D28744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8F068-A3EF-4CCC-8A9F-33D6A81CB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8537F-38DD-48D8-B824-75DC1F94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05CFE-384E-4509-AA3B-70E4929D6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4ACF2-3D79-4EB2-9BFA-7BF85DBF1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9B12A-D9BB-451F-BF99-405F29C3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22C5E-0BAD-4897-A340-269FCF5DF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B62BB-90C4-4553-A577-7FAAF44B2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242F-BDBE-4300-A64D-44D501CF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F1067-F2EE-460D-9933-DCD049918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223013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农产品质量安全标准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农产品生产环节监管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农产品加工环节监管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农产品流通环节监管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法律责任与处罚措施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保障农产品质量安全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作为人们日常饮食的重要组成部分，其质量安全直接关系到人民群众的身体健康和生命安全。制定农产品量安全法，旨在通过法律手段，确保农产品生产、加工、运输、销售等各环节的质量安全，保障人民群众的饮食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农产品量安全法不仅关注农产品本身的质量安全，还注重农业生产过程的环保、生态和资源利用等方面。通过推动农业生产方式的转型升级，促进农业可持续发展，提高农产品的品质和竞争力。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维护市场秩序和公平竞争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农产品市场是市场经济的重要组成部分。制定农产品量安全法，有助于规范农产品市场秩序，打击假冒伪劣、欺诈消费者等违法行为，维护公平竞争的市场环境。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农产品量安全法是我国农业法律体系的重要组成部分，与《农业法》、《食品安全法》等相关法律法规相互衔接、相互补充，共同构成了保障农产品质量安全的法律屏障。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农产品量安全法主要内容包括农产品的生产、加工、运输、销售等各环节的质量安全要求；农产品质量安全标准的制定和实施；农产品质量安全的监管和法律责任等。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法律体系及主要内容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农产品量安全法适用于我国境内从事农产品生产、加工、运输、销售等活动的单位和个人。无论是农业生产者、农产品加工企业，还是农产品运输和销售商，都需要遵守该法的规定。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农产品量安全法的对象主要包括各类农产品，如粮食、蔬菜、水果、肉类、禽蛋等。同时，该法还对农业生产资料如农药、兽药、饲料等的质量安全进行了规范。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农产品质量安全标准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由国家相关部委制定并颁布，具有全国范围内的统一性和强制性，是农产品质量安全的基本保障。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由各省、自治区、直辖市根据本地实际情况制定并颁布，对国家标准进行补充和完善，以适应不同地区的农产品生产和消费需求。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国家标准与地方标准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由企业根据自身生产实际情况制定，用于规范企业内部的生产和质量管理行为，确保农产品质量安全。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由行业协会或相关组织制定并颁布，对同一行业内的农产品生产和质量管理进行规范，促进行业内的公平竞争和协同发展。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企业标准与行业标准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标准起草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组织专家和相关单位进行标准草案的起草工作，明确标准的范围、术语和定义、技术要求等内容。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组织专家对修改后的标准草案进行审查，确保标准的科学性、合理性和可操作性。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标准修订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随着农产品生产和消费的不断变化，定期对已发布的标准进行修订和更新，以适应新的市场需求和监管要求。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根据农产品质量安全监管需要和市场需求，提出制定或修订标准的建议，并进行立项申请。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标准征求意见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将标准草案向社会公开征求意见，收集各方面的反馈和建议，对草案进行修改和完善。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标准批准发布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经过审查通过的标准草案，由国家相关部委或地方政府批准发布，并在全国范围内实施。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标准制定与修订程序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农产品生产环节监管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农业生产者责任与义务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农业生产者应当遵守《农产品质量安全法》等相关法律法规，依法进行农业生产活动。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保证农产品质量安全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农业生产者应当采取必要的措施，保证生产的农产品符合质量安全标准，防止农产品污染和有害物质的残留。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接受监督检查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农业生产者应当接受政府部门的监督检查，配合抽样检验和调查处理工作，如实提供有关资料和样品。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农业生产者应当按照规定合理使用农药、兽药、饲料和饲料添加剂等农业投入品，严格执行休药期、安全间隔期等规定。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合理使用农业投入品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农业生产者应当建立农业投入品使用记录，如实记录使用农业投入品的名称、来源、用法、用量和使用、停用的日期。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建立农业投入品使用记录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农业生产者不得使用国家明令禁止的农药、兽药和其他化学物质，不得在农产品中添加非食用物质或者滥用食品添加剂。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禁止使用违禁药物和非法添加物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农业投入品使用管理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建立生产过程记录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农业生产者应当建立农产品生产过程记录，如实记载农产品从生产到销售的全过程，包括生产地点、生产时间、投入品使用、病虫害防治、采收、运输、储存等情况。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实行农产品质量安全追溯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农业生产者应当实行农产品质量安全追溯制度，通过信息化手段实现农产品生产、收购、储存、运输等环节的全程可追溯。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配合质量安全事故调查处理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在发生农产品质量安全事故时，农业生产者应当积极配合政府部门的调查处理工作，主动召回问题农产品，并依法承担赔偿责任。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生产过程记录与追溯制度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农产品加工环节监管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加工企业必须严格遵守国家相关法律法规，确保农产品加工过程符合法定要求。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加工企业应建立完善的质量管理体系，明确质量方针、目标和责任，确保农产品加工质量可控。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加工企业应自觉接受政府部门的监督检查，如实提供有关资料和样品，不得拒绝或阻挠。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加工企业责任与义务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https://d.book118.com/435222301333011104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2024-09-14T22:15:33.909</cp:lastPrinted>
  <dcterms:created xsi:type="dcterms:W3CDTF">2024-09-14T14:15:33Z</dcterms:created>
  <dcterms:modified xsi:type="dcterms:W3CDTF">2024-09-14T14:15:36Z</dcterms:modified>
</cp:coreProperties>
</file>