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90E0732-BB31-4582-8A31-37C7894C2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B93BB7-EFFC-4695-AA7A-6ABD1D3AE4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8B2778-FEA9-48E1-9C5A-2F74DC04F5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C448EED-A6DD-4499-A42C-77B84FF9D9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BF1FBA6-D203-4258-B307-6F8D2980F1D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374621-9D66-4DB5-AC9E-59B5F41978D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8B349E-E23C-48CE-A00D-2F095E52D9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52D935B-C846-4EDA-A8FA-3C30E5F6BD4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DB8876-3355-4201-9E05-CF0A2D201B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8619BF-898B-430F-83EF-317FE5E77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14B27-12FB-45D5-A3B3-523FA3D3E4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2242130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71826" y="1169431"/>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STSong"/>
                <a:ea typeface="STSong"/>
                <a:cs typeface="STSong"/>
              </a:rPr>
              <a:t>冷链行业项目风险管理方案</a:t>
            </a:r>
          </a:p>
        </p:txBody>
      </p:sp>
      <p:sp>
        <p:nvSpPr>
          <p:cNvPr id="3" name="TextBox 3"/>
          <p:cNvSpPr txBox="1"/>
          <p:nvPr/>
        </p:nvSpPr>
        <p:spPr>
          <a:xfrm>
            <a:off x="902208" y="342900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汇报人：XX</a:t>
            </a:r>
          </a:p>
        </p:txBody>
      </p:sp>
      <p:sp>
        <p:nvSpPr>
          <p:cNvPr id="4" name="TextBox 4"/>
          <p:cNvSpPr txBox="1"/>
          <p:nvPr/>
        </p:nvSpPr>
        <p:spPr>
          <a:xfrm>
            <a:off x="930783" y="3943350"/>
            <a:ext cx="6934200"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a:solidFill>
                  <a:schemeClr val="accent1">
                    <a:alpha val="100000"/>
                  </a:schemeClr>
                </a:solidFill>
                <a:latin typeface="STSong"/>
                <a:ea typeface="STSong"/>
                <a:cs typeface="STSong"/>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366247" y="1450250"/>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项目背景与目标</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冷链行业项目风险识别</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风险评估与量化分析</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冷链行业项目风险应对策略</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监控与报告机制建立</a:t>
            </a:r>
          </a:p>
          <a:p>
            <a:pPr marL="203200" lvl="0" indent="-203200">
              <a:lnSpc>
                <a:spcPct val="140000"/>
              </a:lnSpc>
              <a:spcBef>
                <a:spcPts val="375"/>
              </a:spcBef>
              <a:buFont typeface="Arial"/>
              <a:buChar char="•"/>
            </a:pPr>
            <a:r>
              <a:rPr lang="en-US" sz="2400">
                <a:solidFill>
                  <a:schemeClr val="accent1">
                    <a:alpha val="100000"/>
                  </a:schemeClr>
                </a:solidFill>
                <a:latin typeface="Microsoft Yahei"/>
                <a:ea typeface="Microsoft Yahei"/>
                <a:cs typeface="Microsoft Yahei"/>
              </a:rPr>
              <a:t>总结与展望</a:t>
            </a:r>
          </a:p>
        </p:txBody>
      </p:sp>
      <p:sp>
        <p:nvSpPr>
          <p:cNvPr id="4" name="TextBox 4"/>
          <p:cNvSpPr txBox="1"/>
          <p:nvPr/>
        </p:nvSpPr>
        <p:spPr>
          <a:xfrm>
            <a:off x="980845" y="1857940"/>
            <a:ext cx="2611755"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100000"/>
                  </a:schemeClr>
                </a:solidFill>
                <a:latin typeface="STSong"/>
                <a:ea typeface="STSong"/>
                <a:cs typeface="STSong"/>
              </a:rPr>
              <a:t>目录</a:t>
            </a:r>
          </a:p>
        </p:txBody>
      </p:sp>
      <p:sp>
        <p:nvSpPr>
          <p:cNvPr id="5" name="TextBox 5"/>
          <p:cNvSpPr txBox="1"/>
          <p:nvPr/>
        </p:nvSpPr>
        <p:spPr>
          <a:xfrm>
            <a:off x="1013810" y="2892743"/>
            <a:ext cx="4606596" cy="10534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4">
                    <a:alpha val="100000"/>
                  </a:schemeClr>
                </a:solidFill>
                <a:latin typeface="STSong"/>
                <a:ea typeface="STSong"/>
                <a:cs typeface="STSong"/>
              </a:rPr>
              <a:t>CONTENT</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项目背景与目标</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冷链行业近年来发展迅速，市场规模不断扩大，预计未来几年将持续保持高速增长。</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行业规模与增长</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目前冷链行业竞争激烈，企业数量众多，但龙头企业市场份额占比逐渐提高。</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行业竞争格局</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随着物联网、大数据等技术的不断发展，冷链行业正逐步实现智能化、数字化转型。</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技术创新与应用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冷链行业现状及发展趋势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本项目旨在构建一个全面、高效的冷链行业项目风险管理体系，降低项目风险，提高项目成功率。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通过风险管理方案的实施，有助于提升冷链企业的风险管理水平，增强企业竞争力，促进行业可持续发展。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项目目标与意义</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项目意义</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项目目标</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识别潜在风险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通过风险管理，可以及时发现并识别项目中存在的潜在风险，避免风险事件的发生。</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制定应对措施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针对识别出的风险，可以制定相应的应对措施，降低风险对项目的影响。</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提高项目成功率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通过有效的风险管理，可以提高项目的成功率，确保项目目标的顺利实现。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风险管理的重要性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冷链行业项目风险识别</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542" b="154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政策调整、法规修订可能对冷链行业项目产生重大影响，如进出口政策、环保政策等。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政策法规变化</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经济周期、通货膨胀、汇率波动等宏观经济因素可能导致项目成本增加、市场需求减少。</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宏观经济波动</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地震、洪水、极端天气等自然灾害可能对冷链物流设施造成破坏，影响项目正常运营。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自然灾害</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外部环境风险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财务管理</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资金筹措、预算编制和成本控制等财务管理方面的疏忽可能导致项目资金链断裂或成本超支。</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人力资源</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员工招聘、培训、绩效管理等人力资源环节的问题可能影响项目执行效率和质量。</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管理团队能力</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项目管理团队的专业能力、经验和稳定性对项目成功至关重要，能力不足或人员流失可能带来风险。</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内部运营风险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4292" b="142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信息安全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冷链物流涉及大量客户数据和信息流动，信息安全风险不容忽视，一旦泄露可能对项目声誉和客户信任造成严重影响。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技术更新迭代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冷链物流技术不断升级迭代，项目采用的技术方案可能过时或不符合市场需求，导致投资浪费。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设备故障与维护</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冷链物流设备在长期运行过程中可能出现故障，维护不及时或不当可能影响项目运营效率和客户满意度。</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技术与设备风险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供应商选择与管理</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供应商选择不当或管理不善可能导致原材料质量不稳定、交货延迟等问题，影响项目质量和进度。</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合作伙伴关系</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与合作伙伴间的沟通、协作和利益分配等问题可能对项目造成不利影响，甚至导致合作破裂。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市场竞争</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激烈的市场竞争可能导致价格战、客户流失等问题，对项目盈利能力和市场份额构成威胁。</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供应链与合作伙伴风险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577566" y="3267201"/>
            <a:ext cx="6115050" cy="181903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500" b="1">
                <a:solidFill>
                  <a:schemeClr val="accent1">
                    <a:alpha val="100000"/>
                  </a:schemeClr>
                </a:solidFill>
                <a:latin typeface="STSong"/>
                <a:ea typeface="STSong"/>
                <a:cs typeface="STSong"/>
              </a:rPr>
              <a:t>风险评估与量化分析</a:t>
            </a:r>
          </a:p>
        </p:txBody>
      </p:sp>
      <p:sp>
        <p:nvSpPr>
          <p:cNvPr id="3" name="TextBox 3"/>
          <p:cNvSpPr txBox="1"/>
          <p:nvPr/>
        </p:nvSpPr>
        <p:spPr>
          <a:xfrm>
            <a:off x="5577566" y="1758043"/>
            <a:ext cx="215265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8400" b="1">
                <a:solidFill>
                  <a:schemeClr val="accent1">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概率风险评估法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通过分析历史数据，确定风险事件发生的概率及后果，进而计算风险指标。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模糊综合评估法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运用模糊数学理论，将风险因素进行量化处理，综合考虑多种因素对项目的影响。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专家评估法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利用专家经验、知识和判断力，对项目风险进行识别、分析和评价。</a:t>
            </a:r>
          </a:p>
        </p:txBody>
      </p:sp>
      <p:pic>
        <p:nvPicPr>
          <p:cNvPr id="10" name="Picture 10"/>
          <p:cNvPicPr>
            <a:picLocks noChangeAspect="1"/>
          </p:cNvPicPr>
          <p:nvPr/>
        </p:nvPicPr>
        <p:blipFill>
          <a:blip r:embed="rId2"/>
          <a:srcRect l="6299" r="6299"/>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风险评估方法介绍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1333" r="11333"/>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低风险</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风险事件发生的概率和后果均较低，对项目影响较小。</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中等风险</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风险事件发生的概率或后果中等，需要采取一定措施进行防范和应对。</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高风险</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风险事件发生的概率和后果均较高，对项目影响较大，需采取严格措施进行管理和控制。</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风险等级划分标准</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https://d.book118.com/435224213010011104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3283D"/>
      </a:dk1>
      <a:lt1>
        <a:srgbClr val="F4F7FF"/>
      </a:lt1>
      <a:dk2>
        <a:srgbClr val="36324A"/>
      </a:dk2>
      <a:lt2>
        <a:srgbClr val="FFFFFF"/>
      </a:lt2>
      <a:accent1>
        <a:srgbClr val="485077"/>
      </a:accent1>
      <a:accent2>
        <a:srgbClr val="6382AD"/>
      </a:accent2>
      <a:accent3>
        <a:srgbClr val="757294"/>
      </a:accent3>
      <a:accent4>
        <a:srgbClr val="93AFCE"/>
      </a:accent4>
      <a:accent5>
        <a:srgbClr val="7186AF"/>
      </a:accent5>
      <a:accent6>
        <a:srgbClr val="AD99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STSong</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2024-09-13T16:43:31.171</cp:lastPrinted>
  <dcterms:created xsi:type="dcterms:W3CDTF">2024-09-13T08:43:31Z</dcterms:created>
  <dcterms:modified xsi:type="dcterms:W3CDTF">2024-09-13T08:43:33Z</dcterms:modified>
</cp:coreProperties>
</file>