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7C5076-7249-4302-9B9F-488643512A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1B87E-23E3-4F3E-A265-59FA49C6E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9E6B55-47EE-4A42-974C-C62558CC0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5D6D4C-8E1C-4036-9AA1-99A012E22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395B1C-C4BF-4468-9984-F5E9644B21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50B462-E1A6-4C6D-8AFB-D03F52C19F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5F9EB1-FA0F-49B8-82FC-B707FE19F0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BEB28A-37DB-4487-8151-7F69D12E7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F310DA-8B11-4BE9-B0AE-17B9BA223F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BD1B7E-01E4-4F4A-BA28-BC45C18B0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1C0EFD-ACC5-498F-A229-F500AC97B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230012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物流行业2024年制度变革分析</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行业背景与发展趋势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2024年制度变革内容解读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制度变革对物流企业影响分析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制度变革下供应链协同优化策略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绿色物流在制度变革中作用及实践案例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行业背景与发展趋势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行业规模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物流行业已成为全球经济的重要组成部分，涉及运输、仓储、配送等多个环节，市场规模巨大。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竞争态势</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行业内竞争激烈，包括大型国际物流公司、国内物流公司以及众多小型物流公司。</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技术应用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随着科技的发展，物流行业正逐步实现智能化、自动化和数字化。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物流行业现状及特点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发达国家物流市场相对成熟，而发展中国家物流市场仍处于快速发展阶段。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发展水平</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国际知名物流公司通常提供更高质量的服务，包括更快的配送速度、更低的破损率等。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服务质量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不同国家和地区的物流法规和政策存在差异，对企业的运营和发展产生影响。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法规政策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国内外物流市场对比分析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法规限制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某些法规和政策可能对物流行业的发展产生一定限制，如交通管制、环保要求等。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行业标准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国家和行业制定的物流标准对提高行业服务质量和效率具有积极作用。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政策推动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政府出台的一系列政策，如“一带一路”倡议、自贸区建设等，为物流行业的发展提供了有力支持。</a:t>
            </a:r>
          </a:p>
        </p:txBody>
      </p:sp>
      <p:pic>
        <p:nvPicPr>
          <p:cNvPr id="10" name="Picture 10"/>
          <p:cNvPicPr>
            <a:picLocks noChangeAspect="1"/>
          </p:cNvPicPr>
          <p:nvPr/>
        </p:nvPicPr>
        <p:blipFill>
          <a:blip r:embed="rId2"/>
          <a:srcRect l="16208" r="162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政策法规对物流行业影响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随着人工智能、大数据等技术的不断进步，物流行业将实现更高程度的智能化。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917" r="17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绿色物流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875" r="20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跨境电商物流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390" r="2439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环保要求的提高将推动物流行业向更加绿色的方向发展，包括使用清洁能源、减少包装浪费等。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跨境电商的蓬勃发展将带动跨境物流需求的增长，为物流行业提供新的发展机遇。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2024年制度变革内容解读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降低物流行业市场准入门槛，鼓励更多社会资本进入，促进市场竞争。</a:t>
            </a:r>
          </a:p>
        </p:txBody>
      </p:sp>
      <p:pic>
        <p:nvPicPr>
          <p:cNvPr id="5" name="Picture 5"/>
          <p:cNvPicPr>
            <a:picLocks noChangeAspect="1"/>
          </p:cNvPicPr>
          <p:nvPr/>
        </p:nvPicPr>
        <p:blipFill>
          <a:blip r:embed="rId2"/>
          <a:srcRect l="22458" r="224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942" r="159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放松市场准入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建立健全物流行业监管体系，规范市场秩序，保障消费者权益。</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加强行业监管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鼓励物流企业采用环保技术和设备，推动绿色物流发展。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推动绿色发展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政策调整与改革方向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583" r="18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社会共治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鼓励社会力量参与物流行业监管，形成政府、企业、社会共同治理的局面。</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数字化监管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利用大数据、人工智能等技术手段，实现物流行业数字化监管，提高监管效率和精准度。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信用监管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建立物流企业信用评价制度，对守信企业给予政策支持和优惠，对失信企业进行惩戒。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新型监管模式探讨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23" r="112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加快制定物流行业各项标准，推动行业标准化发展。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制定行业标准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鼓励物流企业采用行业标准，提高服务质量和效率。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推广标准应用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建立标准实施监督机制，确保行业标准得到有效执行。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加强标准监管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标准化建设推进情况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自动化物流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应用自动化技术和设备，实现物流自动化操作，提高物流效率。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智能配送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利用大数据和人工智能技术，实现智能配送规划和优化，提高配送效率和准确性。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物联网技术应用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应用物联网技术，实现物流信息实时更新和共享，提高物流透明度和可追溯性。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智能化技术应用前景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制度变革对物流企业影响分析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运营成本变化及挑战应对策略</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政府税费政策调整将直接影响物流企业运营成本。企业应密切关注政策动向，合理规划税务筹划，降低税负。</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税费政策调整</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随着劳动力市场竞争加剧，物流企业人力成本将持续上升。应对策略包括提高自动化水平、优化人力资源配置、提升员工技能等。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人力成本上升</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受国际油价、政策调整等因素影响，运输成本将呈现波动趋势。物流企业需建立灵活的定价机制、拓展多元化运输方式、加强供应链协同以降低运输成本。</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运输成本波动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信息化技术应用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通过大数据、物联网等信息化技术，提高物流运作透明度和效率，实现精准预测和快速响应。</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供应链协同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强化与供应链上下游企业的协同合作，实现资源共享和优势互补，提升整体服务质量。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定制化服务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针对不同客户需求，提供个性化、定制化的物流服务方案，提高客户满意度。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服务质量提升途径探讨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绿色物流发展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顺应环保趋势，发展绿色物流，降低能耗和排放，提高企业形象和市场份额。</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新兴市场拓展</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关注新兴市场变化，把握政策机遇，拓展业务领域和市场空间。</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国际化拓展</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积极参与国际竞争与合作，拓展海外市场，提升国际竞争力。</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竞争格局重塑与机遇挖掘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https://d.book118.com/435230012031011043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2024-09-04T18:31:27.985</cp:lastPrinted>
  <dcterms:created xsi:type="dcterms:W3CDTF">2024-09-04T10:31:28Z</dcterms:created>
  <dcterms:modified xsi:type="dcterms:W3CDTF">2024-09-04T10:31:30Z</dcterms:modified>
</cp:coreProperties>
</file>