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5F7FE-FE60-42CE-9075-435E418B2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D9B60-68F8-414B-87A4-AFEE0EAEA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4022F-FFC0-4147-B991-7A722D904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0BC03-21CE-4CAC-BEE9-8608FAE51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DE7A87-2186-425B-890B-6196E2C9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852540-3B69-4E02-9095-1B12F309F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0D792-3C5C-41FD-8EC6-9E0EB3C07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09C64-9EAA-4389-A7AD-FAFD22E61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AD06D-927F-4CFF-95BA-8096EAD58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4D427-D0CC-465A-8AAA-69052CE71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B32A4-FB91-4CC0-A30B-92FAAB78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30330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生理特点与营养\n## 1.孕妇生理特点概述\n### 1.1孕妇生理变化的原因与阶段\n### 1.2孕妇各阶段的生理特点\n### 1.3孕妇生理变化对日常生活的影响\n## 2.孕妇营养需求分析\n### 2.1孕妇营养需求的重要性\n### 2.2孕妇各阶段的营养需求特点\n### 2.3孕妇营养不足的后果及预防\n## 3.孕妇合理膳食指南\n### 3.1孕妇膳食搭配的基本原则\n### 3.2孕妇膳食中营养素摄取建议\n### 3.3孕妇膳食禁忌与注意事项\n## 4.孕妇营养补充品的选择与使用\n### 4.1孕妇营养补充品的作用与种类\n### 4.2孕妇营养补充品的选购指南\n### 4.3孕妇营养补充品的使用建议与注意事项\n## 5.孕妇特殊情况的营养管理\n### 5.1孕妇患有慢性病的营养管理\n### 5.2孕妇孕期合并症的营养干预\n### 5.3孕妇特殊饮食习惯的营养调整\n## 6.孕妇营养与胎儿发育的关系\n### 6.1孕妇营养对胎儿发育的影响\n### 6.2孕妇营养与胎儿生长发育的关系\n### 6.3孕妇如何通过营养促进胎儿健康成长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孕妇生理特点与营养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孕妇生理特点概述</a:t>
            </a:r>
            <a:endParaRPr/>
          </a:p>
        </p:txBody>
      </p:sp>
      <p:sp>
        <p:nvSpPr>
          <p:cNvPr id="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7" name="组合 1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8" name="组合 13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孕妇生理变化的主要原因是体内激素水平的变化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雌激素和孕激素水平的增加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人绒毛膜促性腺激素（hCG）的增加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胎盘分泌的激素</a:t>
                </a:r>
                <a:endParaRPr/>
              </a:p>
            </p:txBody>
          </p:sp>
          <p:pic>
            <p:nvPicPr>
              <p:cNvPr id="1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3" name="组合 14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4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孕妇生理变化的阶段分为孕前、中、后期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孕前期：受孕至3个月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孕中期：4个月至6个月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孕后期：7个月至产后</a:t>
                </a:r>
                <a:endParaRPr/>
              </a:p>
            </p:txBody>
          </p:sp>
          <p:pic>
            <p:nvPicPr>
              <p:cNvPr id="14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8" name="组合 14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4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孕妇生理变化的影响因素包括年龄、体质、遗传等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年龄较大的孕妇生理变化可能更明显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体质不同的孕妇生理变化可能有所不同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遗传因素可能影响孕妇的生理变化</a:t>
                </a:r>
                <a:endParaRPr/>
              </a:p>
            </p:txBody>
          </p:sp>
          <p:pic>
            <p:nvPicPr>
              <p:cNvPr id="15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孕妇生理变化的原因与阶段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56" name="组合 15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5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孕前期的生理特点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乳房胀痛、敏感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轻微出血或分泌物</a:t>
                </a:r>
                <a:endParaRPr/>
              </a:p>
            </p:txBody>
          </p:sp>
          <p:sp>
            <p:nvSpPr>
              <p:cNvPr id="16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孕中期的生理特点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胎动逐渐明显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腹部逐渐增大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血压和血糖可能发生变化</a:t>
                </a:r>
                <a:endParaRPr/>
              </a:p>
            </p:txBody>
          </p:sp>
          <p:sp>
            <p:nvSpPr>
              <p:cNvPr id="16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孕后期的生理特点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胎儿发育完成，生长速度减慢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胎盘功能逐渐减弱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腹部继续增大，可能出现妊娠纹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水肿、便秘等症状可能加重</a:t>
                </a:r>
                <a:endParaRPr/>
              </a:p>
            </p:txBody>
          </p:sp>
          <p:sp>
            <p:nvSpPr>
              <p:cNvPr id="16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孕妇各阶段的生理特点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17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2" name="组合 171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孕妇生理变化对日常生活的影响主要体现在身体、心理、社交等方面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身体变化可能导致孕妇行动不便、疼痛等不适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心理变化可能导致孕妇焦虑、抑郁等情绪问题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社交变化可能导致孕妇与亲朋好友的关系发生变化</a:t>
                </a:r>
                <a:endParaRPr/>
              </a:p>
            </p:txBody>
          </p:sp>
        </p:grpSp>
        <p:grpSp>
          <p:nvGrpSpPr>
            <p:cNvPr id="175" name="组合 174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孕妇应学会适应生理变化，保持良好的心态和生活习惯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保持积极的心态，避免过度焦虑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合理安排作息时间，保证充足的休息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适当进行锻炼，增强身体素质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孕妇生理变化对日常生活的影响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孕妇营养需求分析</a:t>
            </a:r>
            <a:endParaRPr/>
          </a:p>
        </p:txBody>
      </p:sp>
      <p:sp>
        <p:nvSpPr>
          <p:cNvPr id="1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组合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4" name="组合 183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孕妇营养需求的重要性体现在胎儿发育、孕妇健康、预防并发症等方面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胎儿发育需要充足的营养供给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孕妇健康需要合理的营养搭配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预防并发症需要科学的营养补充</a:t>
                </a:r>
                <a:endParaRPr/>
              </a:p>
            </p:txBody>
          </p:sp>
        </p:grpSp>
        <p:grpSp>
          <p:nvGrpSpPr>
            <p:cNvPr id="187" name="组合 186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孕妇营养需求不仅影响胎儿发育，还影响孕妇自身健康和产后恢复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胎儿发育不良可能导致先天性疾病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孕妇营养不良可能导致身体不适、贫血等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产后恢复需要充足的营养支持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孕妇营养需求的重要性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孕前期的营养需求特点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增加富含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叶酸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的食物，预防神经管缺陷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蛋白质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的摄入，促进胎儿器官发育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适量补充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维生素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矿物质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，满足孕妇和胎儿的需求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孕中期的营养需求特点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蛋白质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脂肪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碳水化合物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的摄入，满足胎儿生长发育的需求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增加富含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钙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叶酸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的食物，促进胎儿骨骼、造血系统的发育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适量补充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维生素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矿物质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，维持孕妇的生理功能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孕后期的营养需求特点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蛋白质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脂肪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碳水化合物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的摄入，满足胎儿生长发育的需求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增加富含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钙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叶酸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的食物，促进胎儿骨骼、造血系统的发育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适量补充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维生素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矿物质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，维持孕妇的生理功能</a:t>
            </a:r>
            <a:endParaRPr/>
          </a:p>
        </p:txBody>
      </p: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孕妇各阶段的营养需求特点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组合 1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6" name="组合 19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孕妇营养不足的后果包括胎儿发育不良、孕妇健康问题、并发症增加等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胎儿发育不良可能导致先天性疾病、低体重儿等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孕妇健康问题可能导致贫血、营养不良等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并发症增加可能导致妊娠高血压、妊娠糖尿病等</a:t>
                </a:r>
                <a:endParaRPr/>
              </a:p>
            </p:txBody>
          </p:sp>
        </p:grpSp>
        <p:grpSp>
          <p:nvGrpSpPr>
            <p:cNvPr id="199" name="组合 19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预防孕妇营养不足的方法包括合理膳食、科学补充营养等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合理膳食：保证营养均衡，多样化搭配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科学补充营养：根据孕妇和胎儿的需求，适量补充维生素和矿物质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孕妇营养不足的后果及预防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孕妇合理膳食指南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组合 11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孕妇膳食搭配的基本原则包括平衡膳食、适量摄入、科学搭配等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平衡膳食：保证营养均衡，多样化搭配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适量摄入：根据孕妇和胎儿的需求，适量摄入各类营养素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科学搭配：合理搭配食物，避免食物冲突和营养流失</a:t>
                </a:r>
                <a:endParaRPr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孕妇应避免高糖、高盐、高脂肪的食物，减少刺激性和油腻食物的摄入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高糖、高盐、高脂肪食物可能导致孕妇和胎儿健康问题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刺激性食物可能导致孕妇不适，影响胎儿发育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油腻食物可能导致孕妇消化不良，影响营养吸收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孕妇膳食搭配的基本原则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孕妇膳食中营养素摄取建议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孕妇膳食中营养素摄取建议包括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蛋白质、脂肪、碳水化合物、维生素、矿物质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蛋白质：保证每天摄入足够的优质蛋白质，如鱼、肉、蛋、奶等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脂肪：选择健康的脂肪来源，如橄榄油、鱼油等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碳水化合物：保证足够的能量摄入，如谷物、薯类等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维生素：多吃富含维生素的食物，如水果、蔬菜等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矿物质：多吃富含矿物质的食物，如坚果、豆类等</a:t>
            </a:r>
            <a:endParaRPr/>
          </a:p>
        </p:txBody>
      </p:sp>
      <p:cxnSp>
        <p:nvCxnSpPr>
          <p:cNvPr id="2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孕妇膳食禁忌包括高毒性、高残留、高过敏等食物</a:t>
                </a:r>
                <a:endParaRPr/>
              </a:p>
            </p:txBody>
          </p:sp>
          <p:sp>
            <p:nvSpPr>
              <p:cNvPr id="3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高毒性食物：如发芽的土豆、霉变的食物等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高残留食物：如农药残留较多的蔬菜、水果等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高过敏食物：如海鲜、花生等容易导致过敏的食物</a:t>
                </a:r>
                <a:endParaRPr/>
              </a:p>
            </p:txBody>
          </p:sp>
        </p:grpSp>
        <p:grpSp>
          <p:nvGrpSpPr>
            <p:cNvPr id="3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孕妇膳食注意事项包括饮食卫生、适量饮水、避免高糖高脂等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饮食卫生：保证食物新鲜、清洁，避免食物中毒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适量饮水：保持充足的水分摄入，促进新陈代谢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避免高糖高脂：控制糖分和脂肪摄入，保持健康饮食</a:t>
                </a:r>
                <a:endParaRPr/>
              </a:p>
            </p:txBody>
          </p:sp>
          <p:sp>
            <p:nvSpPr>
              <p:cNvPr id="3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孕妇膳食禁忌与注意事项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https://d.book118.com/435230330333011114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孕妇生理特点与营养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2024-09-22T06:14:12.911</cp:lastPrinted>
  <dcterms:created xsi:type="dcterms:W3CDTF">2024-09-21T22:14:12Z</dcterms:created>
  <dcterms:modified xsi:type="dcterms:W3CDTF">2024-09-21T22:14:14Z</dcterms:modified>
</cp:coreProperties>
</file>