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C15E6-4ACD-4CC2-821F-060DB901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DE97B-F636-4E21-B581-2717DCB7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8E0C1-7AEB-4D15-A0CE-37242B4B6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CDD2C-0208-4BDC-A673-FB674BBC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AD795-5991-4A80-BE5A-88E54EC7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3DED2-9473-4180-B554-AF8B2B4B1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39B58-0E23-4011-B351-4FE8884C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FD370-A3D4-4FDF-9E7E-E5D0E8D45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CE276-B28B-4E82-B4CD-58D64CD74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6C1C5-730A-4649-BA51-C2FD290C6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FB8ED-AC83-4C33-A2CA-080AE4BB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3121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激励服务行业人员的自我发展和学习动力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自我发展策略与方法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学习动力激发途径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组织支持与政策保障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随着经济的发展和社会的进步，服务行业在国民经济中的地位日益提升，成为推动经济增长和就业的重要力量。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人才是服务行业的核心竞争力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在激烈的市场竞争中，拥有高素质、专业化的人才是服务行业提升服务质量和赢得市场份额的关键。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自我发展和学习动力对服务行业人员的重要性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激发服务行业人员的自我发展和学习动力，有助于提升他们的专业素养和服务水平，进而提升整个行业的服务质量和竞争力。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目的：通过探讨激励服务行业人员自我发展和学习动力的方法和措施，促进服务行业人员素质的提升，推动服务行业的可持续发展。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分析服务行业人员自我发展和学习动力的现状及存在的问题；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提出针对性的激励措施和政策建议，激发服务行业人员的自我发展和学习动力；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探讨如何营造良好的学习环境和氛围，促进服务行业人员的自我发展和学习。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服务行业人员来自不同背景和专业领域，包括餐饮、旅游、医疗、教育等。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由于服务行业门槛相对较低，人员技能水平差异较大，部分人员缺乏专业技能和知识。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技能水平参差不齐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服务行业人员需要面对客户的各种需求和投诉，工作压力较大，需要具备较强的沟通能力和应变能力。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工作压力较大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服务行业人员现状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26" b="45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25" b="113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面临的挑战和困境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职业发展路径不明确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部分服务行业人员缺乏清晰的职业发展路径和晋升机会，导致工作积极性和动力不足。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学习培训机会不足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部分服务企业缺乏对员工的培训和发展支持，员工难以提升自身技能和知识水平。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工作认可度不高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部分服务行业人员的工作得不到足够的认可和尊重，影响工作积极性和职业认同感。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个性化服务需求增加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消费者对个性化服务的需求不断增加，为服务行业人员提供了更多的创新和发展机会。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随着不同行业的跨界融合，服务行业人员可以通过学习跨领域知识和技能，拓展自己的职业发展空间。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随着数字化技术的发展，服务行业正在经历数字化转型，为服务人员提供了更多的发展机会和空间。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自我发展策略与方法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分析自身优劣势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通过对自身能力、经验、兴趣等方面的分析，找出自己的优势和不足，为制定个人发展规划提供依据。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服务行业人员应明确自己的职业目标，包括短期和长期目标，以便有针对性地制定个人发展规划。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根据职业目标和自身优劣势，制定具体的实施计划，包括学习、培训、实践等方面的安排。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912" r="991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225" r="52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制定个人发展规划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服务行业人员应保持持续学习的态度，关注行业动态和最新技术，不断提高自己的专业技能水平。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积极参加各类培训课程和讲座，获取更多的专业知识和技能，增强自己的竞争力。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通过实际工作和实践项目，锻炼自己的专业技能和素养，积累经验和案例。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提升专业技能和素养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077" r="407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充分利用社交媒体平台，展示自己的专业能力和成果，吸引更多的关注和机会。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服务行业人员应注重与同事、客户等建立良好的人际关系，提高自己的沟通能力和团队协作能力。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多参加行业内的社交活动和聚会，扩大自己的人脉圈，获取更多的信息和资源。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拓展人际关系和社交网络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https://d.book118.com/435231210331011110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2024-09-16T10:25:56.031</cp:lastPrinted>
  <dcterms:created xsi:type="dcterms:W3CDTF">2024-09-16T02:25:56Z</dcterms:created>
  <dcterms:modified xsi:type="dcterms:W3CDTF">2024-09-16T02:25:58Z</dcterms:modified>
</cp:coreProperties>
</file>