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33895-5EC5-4243-8FBB-F25899BF2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CDD3F-3BBB-4F70-9D0B-745BF784A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A8522-70EC-41A2-8FA7-65E8DBBC0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72B8F-941D-47F2-84F3-A1426A36B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1AFC6E-5337-4ABC-B00C-1476AEF07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C0A9B2-AF7F-4CCD-866E-B9D34B0BC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4D5B4B-E93A-405F-B352-3D994FA71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2EE62-5534-4587-A35B-916DE86D5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E8CEB-42C8-44C3-9C44-8FA24D232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AE9DC-9DC3-4468-B23A-C1522E04D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8C151-43FF-4494-89B4-49E7CC190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31224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口语教学中的情感诱发和语气处理策略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情感诱发策略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语气处理策略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情感诱发与语气处理在口语教学中的实践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教学效果评估与反思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274" b="1727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070" b="2007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口语能力是综合素质的体现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具备良好的口语能力不仅有助于学生更好地表达自己的想法和观点，还能够提高他们的思维能力和综合素质。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口语是语言交际的主要形式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在日常生活中，人们主要通过口语进行交流和沟通，因此口语教学对于提高学生的语言交际能力具有重要意义。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口语教学的重要性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545" r="6545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在口语教学中，通过情感诱发可以使学生更加积极地参与到教学活动中来，从而提高他们的学习兴趣和学习效果。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语气是口语表达中的重要组成部分，通过语气处理可以使学生更好地表达自己的情感和态度，增强他们的表达效果。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情感诱发能够激发学生的学习兴趣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语气处理能够增强学生的表达效果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情感诱发和语气处理在口语教学中的作用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情感诱发策略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465" b="29465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949" b="1494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实物展示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利用实物、图片等直观教具，创设与教学内容相关的真实情境。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让学生扮演不同角色，模拟真实场景进行对话，增强情感体验。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场景模拟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通过模拟生活场景、工作场景等，让学生在模拟环境中进行口语交流，激发情感表达。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创设真实情境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026" b="1202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提问引导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通过提问方式引导学生表达自己对某个话题的看法和感受。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讨论交流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组织小组讨论、全班交流等活动，鼓励学生分享自己的见解和情感体验。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情感分享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邀请学生分享自己的经历、故事等，激发其他学生的情感共鸣。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引导学生表达情感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播放与教学内容相关的音频、视频材料，让学生在听、看的过程中产生情感共鸣。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音频视频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配乐朗读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动态演示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选择适当的背景音乐进行配乐朗读，增强语言感染力和情感表达力。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利用多媒体课件、动画等动态演示工具，展示生动形象的画面和场景，激发学生情感。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利用多媒体手段激发情感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语气处理策略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模仿与跟读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选择适当的模仿材料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选择情感表达丰富、语气多变的语音材料，如电影、电视剧、演讲等，供学生模仿和跟读。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引导学生观察与模仿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指导学生注意语音、语调、重音、停顿等语气表达要素，通过模仿练习，逐渐掌握不同情感的表达方式。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对学生的模仿和跟读进行及时反馈，指出问题并给出改进建议，帮助学生不断调整和完善自己的语气表达。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向学生介绍语音语调的基本概念、种类和功能，帮助学生建立对语气表达的理性认识。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讲解语音语调基本知识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通过分析典型例句的语音语调特征，让学生感受不同语气所传达的情感和态度，加深对语气的理解。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分析典型例句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设计针对性的语音语调练习，如升降调、轻重音、连读等，帮助学生熟练掌握各种语气的表达技巧。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语音语调专项练习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语音语调的讲解与练习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https://d.book118.com/435231224331011110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2024-09-16T10:25:59.441</cp:lastPrinted>
  <dcterms:created xsi:type="dcterms:W3CDTF">2024-09-16T02:25:59Z</dcterms:created>
  <dcterms:modified xsi:type="dcterms:W3CDTF">2024-09-16T02:26:01Z</dcterms:modified>
</cp:coreProperties>
</file>