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B0AA6-AEFC-4C16-83B8-2C7327DC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86B60-0A07-4EBE-A2F1-5D128A18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C4F95-0974-4F04-B0D3-BF28B041C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0D8E7-13EB-4FAF-99C7-5C9FE4A0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34D80-FA4E-4793-AD72-641A5E7AA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3ACC2-5C86-43EE-91EB-EE4837E2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4CA7E-DE12-4550-A2E4-C8768D8D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43B94-B758-490B-BBB3-15A2ED12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FACE6-52EF-4113-B9DA-7DD84753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060E-C3B8-42CC-9006-733F41F3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8A0AA-AEF6-4536-8710-466E2BB8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3404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45利用社交媒体分析来优化营销管理的方案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社交媒体分析概述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目标受众研究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内容营销策略优化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传播渠道拓展与整合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通过对社交媒体平台上的大量数据进行收集、整理、分析和挖掘，以发现用户行为模式、趋势和洞察，从而指导营销策略的制定和优化。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随着互联网的普及和社交媒体的兴起，用户生成内容（UGC）爆炸式增长，为企业提供了丰富的数据来源和营销机会。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包括文本、图片、视频、音频等多种类型的数据。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数据类型多样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社交媒体用户众多，产生的数据量巨大。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数据量大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社交媒体内容更新迅速，要求分析处理速度要快。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数据更新快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由于用户生成内容的随意性和不规范性，数据质量参差不齐。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数据质量不一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社交媒体数据特点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用于从社交媒体平台上抓取数据，如网络爬虫等。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数据抓取工具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用于清洗、整理和分析数据，如Python、R等编程语言及相关库。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包括文本分析、情感分析、社交网络分析、可视化分析等。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用于数据挖掘和预测模型构建，如分类、聚类、回归等算法。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分析工具及技术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目标受众研究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通过分析社交媒体用户数据，确定目标受众的年龄分布，以便针对不同年龄段制定相应的营销策略。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了解目标受众的性别比例，有助于针对不同性别群体制定更加精准的营销方案。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分析目标受众的地域分布，以便根据不同地区的市场需求和消费习惯制定相应的营销策略。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关注社交媒体上的热门话题和讨论，了解目标受众的兴趣点和关注点，从而挖掘潜在的市场需求。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热门话题讨论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通过社交媒体平台收集用户对产品或服务的反馈意见，分析目标受众的需求和期望，以便改进产品或服务。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关注竞品的社交媒体表现和用户评价，了解目标受众对竞品的态度和需求，为自身产品或服务的优化提供参考。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受众兴趣与需求挖掘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受众行为模式分析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结合电商数据等外部数据源，分析目标受众在社交媒体上的消费行为模式，以便制定更加精准的营销策略和促销活动。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用户消费行为分析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通过分析社交媒体用户的活跃度，了解目标受众在不同时间段的在线行为模式，以便选择合适的营销时机。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关注目标受众在社交媒体上的点赞、评论、转发等互动行为，了解他们对内容的偏好和态度，为内容营销策略的制定提供依据。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用户互动行为分析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内容营销策略优化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多样化内容类型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结合行业趋势和受众喜好，选择图文、视频、直播等多样化内容类型，提高内容吸引力。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根据品牌形象和目标受众特点，确定内容风格，如幽默、专业、亲民等，保持风格一致性。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注重内容的原创性和质量，提供有价值、有深度的信息，树立行业权威形象。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内容类型与风格选择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研究目标受众的活跃时间和社交媒体平台的流量高峰期，选择合适的时间发布内容。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发布时机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02" r="410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持续性更新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75" b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根据内容类型和受众需求，制定合理的发布频率，避免信息过载或更新不足。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保持内容的持续更新，增加用户粘性，同时根据数据反馈调整发布策略。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发布时机与频率规划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https://d.book118.com/435234041133011122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2024-09-25T20:52:42.189</cp:lastPrinted>
  <dcterms:created xsi:type="dcterms:W3CDTF">2024-09-25T12:52:42Z</dcterms:created>
  <dcterms:modified xsi:type="dcterms:W3CDTF">2024-09-25T12:52:44Z</dcterms:modified>
</cp:coreProperties>
</file>