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33F50-31D1-4314-8DA3-F362494F2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D853-09CE-4096-BC9E-369F48C4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BC7D3-B861-4FEC-ADD1-59E62638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E6595-A5C5-4FBB-90BF-9B4BA7E6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510AA-7547-46B8-AA0D-0C87FFCB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9D818-D85E-4D7C-ADE9-FECE6CE1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7D9B2-9445-4076-AEB7-17213C00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A8BE7-09B4-4988-B4A8-67914693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C7EDD-5326-4E60-A8DE-04AA1F41B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139FF-618E-43EA-9C40-C8BA46E6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34D81-4A2C-41E1-9444-88E44DE9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34310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离婚协议书中的子女教育资金筹备计划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子女教育现状及未来规划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离婚双方责任与义务明确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教育资金筹备方案制定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资金来源渠道及风险控制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监管机制建立确保资金安全使用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协议调整或终止条件说明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子女教育现状及未来规划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20" b="148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当前子女教育阶段与需求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子女当前所在教育阶段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明确记录子女当前所处的教育阶段，如幼儿园、小学、初中等。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当前教育需求及特点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详细描述子女在当前教育阶段的需求，包括学习辅导、兴趣培养、课外活动等。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特殊教育需求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如子女有特殊教育需求（如特殊才能培养、残障儿童教育等），应在此部分详细说明。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明确在未来一至两年内，希望子女达到的教育目标，如升学、提高学习成绩等。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短期教育目标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展望子女未来五至十年的教育发展，设定合理的中长期教育目标，如进入优质学校、培养特定技能等。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中长期教育规划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阐述家长对子女的教育理念，以及对子女未来教育的期望和愿景。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教育理念与期望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未来教育目标与期望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当前教育成本分析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详细列出子女当前教育阶段的各项费用，如学费、书本费、课外辅导费等。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未来教育成本预测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根据未来教育目标和规划，合理预测未来可能产生的教育成本，包括升学费用、课外活动费用等。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教育资金筹备计划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结合当前财务状况和未来收入预期，制定切实可行的教育资金筹备计划，如储蓄、投资等。同时，应考虑到可能的风险因素，确保资金筹备的稳健性和可持续性。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潜在教育成本及预算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离婚双方责任与义务明确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离婚双方应明确理解，尽管婚姻关系结束，但对子女的教育责任仍然持续存在。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双方需充分认识到子女教育的重要性，并承诺为子女的教育提供必要的支持和资源。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离婚双方应了解各自在子女教育中的责任，包括但不限于经济支持、情感关怀、学业辅导等。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71" b="847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双方对子女教育责任认识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一方可能负责提供主要的经济支持，而另一方则可能承担更多的日常照顾和学业辅导责任。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双方应就各自的任务和责任达成共识，并确保在实际操作中能够切实履行。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131" r="101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062" b="406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20" b="192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根据离婚协议书的约定，明确双方在子女教育资金筹备计划中的具体角色和任务。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各自承担角色和任务划分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离婚双方应建立有效的沟通协作机制，以确保在子女教育问题上能够保持及时、充分的沟通。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双方可约定定期召开家庭会议，就子女的教育进展、资金使用情况等进行讨论和协商。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如遇重大教育决策或资金筹备问题，双方应积极协商并共同解决，以维护子女的最大利益。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教育资金筹备方案制定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其他财产处理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对夫妻其他共同财产（如车辆、家具等）进行评估和协商处理，确保公平合理。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房产评估与分配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对夫妻共同拥有的房产进行评估，根据评估结果和双方协商确定分配比例。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存款及有价证券分配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对夫妻共同存款及有价证券进行清算，按照约定比例进行分配。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现有资产评估与分配策略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根据子女教育需求和时间规划，制定合理的储蓄计划，明确储蓄目标和期限。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储蓄方式选择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储蓄计划执行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92" r="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选择适合的储蓄方式，如银行定期存款、教育储蓄保险等，确保资金安全且收益稳定。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双方共同遵守储蓄计划，按期存入约定金额，确保储蓄计划顺利执行。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定期储蓄计划及执行方式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https://d.book118.com/435234310230011112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2024-09-19T03:54:16.959</cp:lastPrinted>
  <dcterms:created xsi:type="dcterms:W3CDTF">2024-09-18T19:54:16Z</dcterms:created>
  <dcterms:modified xsi:type="dcterms:W3CDTF">2024-09-18T19:54:19Z</dcterms:modified>
</cp:coreProperties>
</file>