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4F8EE-5B58-427A-8454-691EFB08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74007-466F-435D-9E0A-5C2F67FD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6467-0749-4A86-A946-DA1EFD02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2E78A-C1E0-4A4C-9F2B-77239F3FE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7593E-5EBA-4DE3-A745-7E7A7545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91117-8D3E-47E4-8AE6-A9450C0F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76BC-AB4A-4D99-82DF-CAC732BD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A1B6C-3B67-4F1C-BE9F-EE836CE4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C3315-10D2-4616-A03C-4D75FDD2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3E2CA-B076-4721-AA4E-E2C17824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669C2-0B1F-43AE-9B23-A9C3D6E5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40222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安全管理制度在能源供应与利用中的角色和规范要求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安全管理制度在能源供应与利用中的角色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安全管理制度的规范要求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安全管理制度的案例研究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安全管理制度是企业为了保障员工人身安全和财产安全，预防安全事故的发生，而制定的一系列管理规定和操作规程。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系统性、规范性、强制性、预防性。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通过实施安全管理制度，可以有效地减少或避免安全事故的发生，从而保障员工的生命安全。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安全事故往往会给企业造成重大损失，如设备损坏、生产中断等，安全管理制度的建立和实施可以降低这些风险。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一个重视安全管理的企业，能够提升其在社会上的形象和声誉，从而获得更多的商业机会。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08" b="112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随着工业革命的兴起，安全生产问题逐渐凸显，各国政府和企业开始制定相关法律法规和规章制度，以保障劳动者的权益和安全。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随着科技的不断进步和社会需求的提高，安全管理制度也在不断完善和更新，以适应新的安全生产形势和要求。同时，国际社会也在加强合作，共同推动全球安全生产水平的提高。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安全管理制度在能源供应与利用中的角色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通过建立完善的安全管理制度，保障能源的稳定、可靠供应，满足生产和生活需求。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通过预防性维护和应急预案，降低能源中断的风险，确保能源供应的连续性。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保障能源供应安全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预防能源中断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确保能源稳定供应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https://d.book118.com/435240222012011111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2024-09-16T16:53:08.292</cp:lastPrinted>
  <dcterms:created xsi:type="dcterms:W3CDTF">2024-09-16T08:53:08Z</dcterms:created>
  <dcterms:modified xsi:type="dcterms:W3CDTF">2024-09-16T08:53:10Z</dcterms:modified>
</cp:coreProperties>
</file>