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551EA-96B1-49CE-9F9D-71B6DE084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728FA-80D5-453F-8EEA-981A1CDFA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CC5BA-CD57-4989-AB8D-547F5BDDB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17905-7FD2-4500-B74A-BB1A5256E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E5B67-1208-4DD6-906F-CCE0EB5B7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E8AE9D-4F72-408F-AE2B-DD9609479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36F9E5-14CD-489D-97A6-220D9797A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4FBD8-B935-4188-BD33-D88A85AD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3F0CB-A26A-4418-931E-F156D5033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6ACBA-DF75-410F-9BE8-4426AD08E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D00FD-3388-44CF-916B-F0D457495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4200413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电商个人工作计划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通过制定个人工作计划，合理安排时间和资源，提高工作效率，实现电商业务目标。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提升电商业务效率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电商行业市场变化快速，个人工作计划有助于及时调整策略，抓住市场机遇。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通过执行工作计划，培养个人的时间管理、团队协作和沟通能力，提升职业素养。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本工作计划的时间范围为一个季度，可根据实际情况进行调整。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包括市场分析、产品推广、客户关系维护、团队协作与沟通等方面。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设定具体的业务指标，如销售额、客户满意度等，以衡量工作计划的执行效果。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根据产品特性和消费者需求，将目标市场细分为不同的消费群体，如年龄、性别、地域、收入等。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在细分市场中，选择具有潜力的目标市场，重点关注市场规模、增长率、竞争状况等因素。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对选定的目标市场进行深入评估，包括市场容量、消费者购买力、消费习惯等，为后续的市场策略制定提供依据。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通过市场调研和数据分析，识别主要的竞争对手，包括直接竞争者和间接竞争者。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对竞争对手的产品、价格、促销、渠道等方面进行深入分析，了解其优势和劣势。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竞争策略制定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根据竞争对手的分析结果，制定相应的竞争策略，如差异化竞争、成本领先等。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消费者需求调研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通过问卷调查、访谈、观察等方式，了解消费者的真实需求和期望。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根据不同的消费者特征，将消费者划分为不同的群体，以便更好地满足其需求。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对收集到的消费者需求数据进行深入分析，挖掘潜在需求和趋势，为产品开发和营销策略提供依据。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塑造独特的品牌形象和品牌价值，提升品牌知名度和美誉度，增强消费者对品牌的认同感和忠诚度。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随着市场环境和消费者需求的变化，及时调整市场定位策略，保持与市场的同步和领先。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根据目标市场和消费者需求的分析结果，确定产品的独特卖点和差异化优势，明确产品在市场中的定位。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制定产品线扩展计划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基于市场需求和产品表现，制定产品线扩展计划，包括新增产品品类、改进现有产品等方面。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确定目标市场和受众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分析目标市场的需求和竞争状况，明确产品的目标受众群体。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梳理现有产品线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对现有产品线进行全面梳理，了解各产品的市场表现、销售额、利润率等关键指标。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新品上市计划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制定新品上市计划，明确上市时间表、推广策略、销售渠道等关键要素。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与供应商和合作伙伴协作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与供应商和合作伙伴保持紧密沟通，确保新品开发和上市计划的顺利推进。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新品开发流程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建立新品开发流程，包括市场调研、产品设计、原型制作、测试与改进等环节。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新品开发与上市计划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建立完善的质量管理体系，确保产品质量符合相关标准和客户要求。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通过收集客户反馈、分析产品缺陷等方式，持续改进产品质量，提升客户满意度。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优化供应链管理，确保原材料和零部件的质量稳定可靠。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产品质量提升措施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成本导向定价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根据产品成本加上合理的利润来制定产品价格。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市场导向定价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根据市场需求和竞争状况来制定产品价格，以保持竞争优势。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客户价值导向定价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根据客户对产品价值的认知和支付意愿来制定产品价格，以实现客户满意度和企业盈利的双赢。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通过关键词优化、网站结构调整和内容更新等手段，提高网站在搜索引擎中的排名，增加曝光率和流量。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投放搜索引擎广告，精准定位目标用户，提高品牌知名度和销售转化率。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搜索引擎营销（SEM）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通过撰写优质文章、制作短视频等形式，提供有价值的内容吸引用户，提升用户粘性和转化率。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定期发送电子邮件，向用户推送最新产品、优惠活动等信息，促进用户购买和复购。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线上营销策略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在重要节日或活动期间，举办限时折扣、满减等促销活动，吸引用户购买。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举办促销活动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与相关品牌或机构合作，共同举办推广活动，扩大品牌影响力和市场份额。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在商场、超市等实体场所设立展示台或派发传单，引导用户关注线上店铺。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地面推广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线下营销策略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https://d.book118.com/435242004134011121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2024-09-24T12:14:46.903</cp:lastPrinted>
  <dcterms:created xsi:type="dcterms:W3CDTF">2024-09-24T04:14:46Z</dcterms:created>
  <dcterms:modified xsi:type="dcterms:W3CDTF">2024-09-24T04:14:49Z</dcterms:modified>
</cp:coreProperties>
</file>