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060EB-A57B-409C-8EE1-B86FA997A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5723B-F7B6-4915-A0C3-C139C4AE7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E3AF5-3C51-45F0-8816-659577F80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040C0-F427-42A1-B021-218BAA695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BB451D-4A62-4DE7-A8CA-C03044B5F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F9621F-6F7F-4934-BB0F-C29056574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3F0958-B162-420B-ACC5-E101E387E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14470-6CA5-494C-A54C-CFF699D3D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0CB0C-F43E-4B40-A6FE-B0EEFBD28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B7D33-E8E8-40C8-AABF-38FAE278E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6074B-103F-4FC7-BC8D-3EEBB3293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2430020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生物技术行业人员培训——生物医学影像与诊断技术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生物医学影像技术基础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生物医学诊断技术基础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生物医学影像与诊断技术应用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生物医学影像与诊断技术前沿动态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通过培训，使生物技术行业人员掌握生物医学影像与诊断技术的基本理论、方法和技术，提高其在相关领域的工作能力。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提升行业人员技能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随着生物医学影像与诊断技术的不断发展，行业对从业人员的专业素养和技能水平要求不断提高，培训有助于从业人员适应行业发展趋势。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通过培训，激发行业人员的创新意识和能力，推动生物医学影像与诊断技术的创新与应用。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推动技术创新与应用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医学影像技术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生物标志物检测技术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基因诊断技术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免疫诊断技术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生物医学影像与诊断技术概述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介绍X射线、CT、MRI、超声等医学影像技术的基本原理、成像方法及其在疾病诊断中的应用。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概述基因诊断的基本原理、方法及其在遗传性疾病、肿瘤等疾病的诊断中的应用。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阐述生物标志物检测的基本原理、方法及其在疾病早期诊断、预后评估等方面的应用。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介绍免疫诊断的基本原理、方法及其在感染性疾病、自身免疫性疾病等疾病的诊断中的应用。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生物医学影像技术基础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医学影像技术是通过各种成像手段，对人体内部结构和功能进行非侵入性的观察和评估。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其原理涉及物理学、医学、计算机科学等多个学科，利用不同物理量（如X射线、超声波、核磁共振等）与人体组织相互作用产生的信号进行图像重建。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医学影像技术原理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核医学成像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利用放射性核素标记的示踪剂在人体内的分布进行成像，如PET、SPECT等。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X射线成像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利用X射线穿透人体组织后的吸收差异形成图像，如X光平片、CT等。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超声成像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利用超声波在人体组织中的反射和传播特性进行成像，如B超、彩超等。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核磁共振成像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利用强磁场和射频脉冲使人体组织中的氢原子发生共振，通过接收和处理共振信号进行图像重建，如MRI。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常见医学影像技术类型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多模态融合成像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人工智能辅助诊断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定量化和精准化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无创化和便携化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医学影像技术发展趋势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761" r="1876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31" r="166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将不同模态的医学影像信息进行融合，提高诊断准确性和效率。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利用深度学习等人工智能技术，对医学影像数据进行自动分析和诊断。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通过定量分析和精准成像技术，提高医学影像的分辨率和诊断准确性。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发展无创或微创的医学影像技术，以及便携式成像设备，方便患者使用和医生诊断。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生物医学诊断技术基础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https://d.book118.com/435243002004011103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2024-09-12T04:38:30.889</cp:lastPrinted>
  <dcterms:created xsi:type="dcterms:W3CDTF">2024-09-11T20:38:30Z</dcterms:created>
  <dcterms:modified xsi:type="dcterms:W3CDTF">2024-09-11T20:38:32Z</dcterms:modified>
</cp:coreProperties>
</file>