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85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2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901D71-84E4-4820-8B30-D303B002F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1CFC9-D636-4CA9-9EEA-ED2CC54BD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0C2D8-9875-41BA-B896-9C3A7AA16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D82EE6-5617-4387-B750-F39AF84D3A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B9C743-3D5C-42D1-AB8D-AFDA225F8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1D6F5B-3497-46AD-A853-64CD87750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3BD506-EB22-4EFA-9850-22EE8E8C3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ACD86B-9FA7-4BA6-95DE-6565AE678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A014B8-B03F-4EDF-BCF8-42E7CF23A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A70BF-8183-4068-9436-619B37889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2D186-6525-4B78-B3A8-A24649894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7840" r:id="rId2"/>
    <p:sldLayoutId id="2147497841" r:id="rId3"/>
    <p:sldLayoutId id="2147497842" r:id="rId4"/>
    <p:sldLayoutId id="2147497843" r:id="rId5"/>
    <p:sldLayoutId id="2147497844" r:id="rId6"/>
    <p:sldLayoutId id="2147497845" r:id="rId7"/>
    <p:sldLayoutId id="2147497846" r:id="rId8"/>
    <p:sldLayoutId id="2147497847" r:id="rId9"/>
    <p:sldLayoutId id="2147497848" r:id="rId10"/>
    <p:sldLayoutId id="2147497849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18" Type="http://schemas.openxmlformats.org/officeDocument/2006/relationships/tags" Target="../tags/tag132.xml" /><Relationship Id="rId19" Type="http://schemas.openxmlformats.org/officeDocument/2006/relationships/tags" Target="../tags/tag133.xml" /><Relationship Id="rId2" Type="http://schemas.openxmlformats.org/officeDocument/2006/relationships/tags" Target="../tags/tag116.xml" /><Relationship Id="rId20" Type="http://schemas.openxmlformats.org/officeDocument/2006/relationships/tags" Target="../tags/tag134.xml" /><Relationship Id="rId21" Type="http://schemas.openxmlformats.org/officeDocument/2006/relationships/tags" Target="../tags/tag135.xml" /><Relationship Id="rId22" Type="http://schemas.openxmlformats.org/officeDocument/2006/relationships/tags" Target="../tags/tag136.xml" /><Relationship Id="rId23" Type="http://schemas.openxmlformats.org/officeDocument/2006/relationships/tags" Target="../tags/tag137.xml" /><Relationship Id="rId24" Type="http://schemas.openxmlformats.org/officeDocument/2006/relationships/tags" Target="../tags/tag138.xml" /><Relationship Id="rId25" Type="http://schemas.openxmlformats.org/officeDocument/2006/relationships/tags" Target="../tags/tag139.xml" /><Relationship Id="rId26" Type="http://schemas.openxmlformats.org/officeDocument/2006/relationships/tags" Target="../tags/tag140.xml" /><Relationship Id="rId27" Type="http://schemas.openxmlformats.org/officeDocument/2006/relationships/tags" Target="../tags/tag141.xml" /><Relationship Id="rId28" Type="http://schemas.openxmlformats.org/officeDocument/2006/relationships/tags" Target="../tags/tag142.xml" /><Relationship Id="rId29" Type="http://schemas.openxmlformats.org/officeDocument/2006/relationships/tags" Target="../tags/tag143.xml" /><Relationship Id="rId3" Type="http://schemas.openxmlformats.org/officeDocument/2006/relationships/tags" Target="../tags/tag117.xml" /><Relationship Id="rId30" Type="http://schemas.openxmlformats.org/officeDocument/2006/relationships/tags" Target="../tags/tag144.xml" /><Relationship Id="rId31" Type="http://schemas.openxmlformats.org/officeDocument/2006/relationships/tags" Target="../tags/tag145.xml" /><Relationship Id="rId32" Type="http://schemas.openxmlformats.org/officeDocument/2006/relationships/tags" Target="../tags/tag146.xml" /><Relationship Id="rId33" Type="http://schemas.openxmlformats.org/officeDocument/2006/relationships/tags" Target="../tags/tag147.xml" /><Relationship Id="rId34" Type="http://schemas.openxmlformats.org/officeDocument/2006/relationships/tags" Target="../tags/tag148.xml" /><Relationship Id="rId35" Type="http://schemas.openxmlformats.org/officeDocument/2006/relationships/tags" Target="../tags/tag149.xml" /><Relationship Id="rId36" Type="http://schemas.openxmlformats.org/officeDocument/2006/relationships/tags" Target="../tags/tag150.xml" /><Relationship Id="rId37" Type="http://schemas.openxmlformats.org/officeDocument/2006/relationships/tags" Target="../tags/tag151.xml" /><Relationship Id="rId38" Type="http://schemas.openxmlformats.org/officeDocument/2006/relationships/tags" Target="../tags/tag152.xml" /><Relationship Id="rId39" Type="http://schemas.openxmlformats.org/officeDocument/2006/relationships/tags" Target="../tags/tag153.xml" /><Relationship Id="rId4" Type="http://schemas.openxmlformats.org/officeDocument/2006/relationships/tags" Target="../tags/tag118.xml" /><Relationship Id="rId40" Type="http://schemas.openxmlformats.org/officeDocument/2006/relationships/tags" Target="../tags/tag154.xml" /><Relationship Id="rId41" Type="http://schemas.openxmlformats.org/officeDocument/2006/relationships/tags" Target="../tags/tag155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5243132023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晨,泥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好特卖计划书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晨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5455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项目背景与目标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产品策略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营销策略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运营策略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财务预测与风险评估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项目背景与目标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项目背景介绍</a:t>
            </a:r>
            <a:endParaRPr lang="zh-CN" altLang="en-US"/>
          </a:p>
        </p:txBody>
      </p:sp>
      <p:sp>
        <p:nvSpPr>
          <p:cNvPr id="1048970" name="任意多边形: 形状 16"/>
          <p:cNvSpPr/>
          <p:nvPr>
            <p:custDataLst>
              <p:tags r:id="rId2"/>
            </p:custDataLst>
          </p:nvPr>
        </p:nvSpPr>
        <p:spPr>
          <a:xfrm>
            <a:off x="608400" y="1506677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Freeform 488"/>
          <p:cNvSpPr/>
          <p:nvPr>
            <p:custDataLst>
              <p:tags r:id="rId3"/>
            </p:custDataLst>
          </p:nvPr>
        </p:nvSpPr>
        <p:spPr>
          <a:xfrm rot="5400000">
            <a:off x="5213182" y="1491884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序号"/>
          <p:cNvSpPr txBox="1"/>
          <p:nvPr>
            <p:custDataLst>
              <p:tags r:id="rId4"/>
            </p:custDataLst>
          </p:nvPr>
        </p:nvSpPr>
        <p:spPr>
          <a:xfrm>
            <a:off x="5339977" y="1722229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76" name="标题"/>
          <p:cNvSpPr txBox="1"/>
          <p:nvPr>
            <p:custDataLst>
              <p:tags r:id="rId5"/>
            </p:custDataLst>
          </p:nvPr>
        </p:nvSpPr>
        <p:spPr>
          <a:xfrm>
            <a:off x="996534" y="1559508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行业背景：介绍好特卖所处的行业现状、市场规模、发展趋势等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78" name="正文"/>
          <p:cNvSpPr txBox="1"/>
          <p:nvPr>
            <p:custDataLst>
              <p:tags r:id="rId6"/>
            </p:custDataLst>
          </p:nvPr>
        </p:nvSpPr>
        <p:spPr>
          <a:xfrm>
            <a:off x="996534" y="2019493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8980" name="任意多边形: 形状 17"/>
          <p:cNvSpPr/>
          <p:nvPr>
            <p:custDataLst>
              <p:tags r:id="rId7"/>
            </p:custDataLst>
          </p:nvPr>
        </p:nvSpPr>
        <p:spPr>
          <a:xfrm flipH="1">
            <a:off x="6032420" y="2053305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Freeform 488"/>
          <p:cNvSpPr/>
          <p:nvPr>
            <p:custDataLst>
              <p:tags r:id="rId8"/>
            </p:custDataLst>
          </p:nvPr>
        </p:nvSpPr>
        <p:spPr>
          <a:xfrm rot="5400000">
            <a:off x="6147240" y="2038513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序号"/>
          <p:cNvSpPr txBox="1"/>
          <p:nvPr>
            <p:custDataLst>
              <p:tags r:id="rId9"/>
            </p:custDataLst>
          </p:nvPr>
        </p:nvSpPr>
        <p:spPr>
          <a:xfrm>
            <a:off x="6255721" y="2263222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lang="en-US">
              <a:effectLst>
                <a:outerShdw blurRad="101600" sx="102000" sy="102000" algn="ctr" rotWithShape="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8986" name="任意多边形: 形状 2"/>
          <p:cNvSpPr/>
          <p:nvPr>
            <p:custDataLst>
              <p:tags r:id="rId10"/>
            </p:custDataLst>
          </p:nvPr>
        </p:nvSpPr>
        <p:spPr>
          <a:xfrm>
            <a:off x="608400" y="2599934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8988" name="Freeform 488"/>
          <p:cNvSpPr/>
          <p:nvPr>
            <p:custDataLst>
              <p:tags r:id="rId11"/>
            </p:custDataLst>
          </p:nvPr>
        </p:nvSpPr>
        <p:spPr>
          <a:xfrm rot="5400000">
            <a:off x="5213182" y="2585141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序号"/>
          <p:cNvSpPr txBox="1"/>
          <p:nvPr>
            <p:custDataLst>
              <p:tags r:id="rId12"/>
            </p:custDataLst>
          </p:nvPr>
        </p:nvSpPr>
        <p:spPr>
          <a:xfrm>
            <a:off x="5339977" y="2814781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03</a:t>
            </a:r>
            <a:endParaRPr lang="en-US"/>
          </a:p>
        </p:txBody>
      </p:sp>
      <p:sp>
        <p:nvSpPr>
          <p:cNvPr id="1048992" name="任意多边形: 形状 32"/>
          <p:cNvSpPr/>
          <p:nvPr>
            <p:custDataLst>
              <p:tags r:id="rId13"/>
            </p:custDataLst>
          </p:nvPr>
        </p:nvSpPr>
        <p:spPr>
          <a:xfrm flipH="1">
            <a:off x="6032420" y="3141632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8994" name="Freeform 488"/>
          <p:cNvSpPr/>
          <p:nvPr>
            <p:custDataLst>
              <p:tags r:id="rId14"/>
            </p:custDataLst>
          </p:nvPr>
        </p:nvSpPr>
        <p:spPr>
          <a:xfrm rot="5400000">
            <a:off x="6147240" y="3127543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序号"/>
          <p:cNvSpPr txBox="1"/>
          <p:nvPr>
            <p:custDataLst>
              <p:tags r:id="rId15"/>
            </p:custDataLst>
          </p:nvPr>
        </p:nvSpPr>
        <p:spPr>
          <a:xfrm>
            <a:off x="6255721" y="3348730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任意多边形: 形状 12"/>
          <p:cNvSpPr/>
          <p:nvPr>
            <p:custDataLst>
              <p:tags r:id="rId16"/>
            </p:custDataLst>
          </p:nvPr>
        </p:nvSpPr>
        <p:spPr>
          <a:xfrm>
            <a:off x="608400" y="3692487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00" name="Freeform 488"/>
          <p:cNvSpPr/>
          <p:nvPr>
            <p:custDataLst>
              <p:tags r:id="rId17"/>
            </p:custDataLst>
          </p:nvPr>
        </p:nvSpPr>
        <p:spPr>
          <a:xfrm rot="5400000">
            <a:off x="5213182" y="3678398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序号"/>
          <p:cNvSpPr txBox="1"/>
          <p:nvPr>
            <p:custDataLst>
              <p:tags r:id="rId18"/>
            </p:custDataLst>
          </p:nvPr>
        </p:nvSpPr>
        <p:spPr>
          <a:xfrm>
            <a:off x="5339977" y="3908039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05</a:t>
            </a:r>
            <a:endParaRPr lang="en-US"/>
          </a:p>
        </p:txBody>
      </p:sp>
      <p:sp>
        <p:nvSpPr>
          <p:cNvPr id="1049004" name="任意多边形: 形状 22"/>
          <p:cNvSpPr/>
          <p:nvPr>
            <p:custDataLst>
              <p:tags r:id="rId19"/>
            </p:custDataLst>
          </p:nvPr>
        </p:nvSpPr>
        <p:spPr>
          <a:xfrm flipH="1">
            <a:off x="6032420" y="4230662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06" name="Freeform 488"/>
          <p:cNvSpPr/>
          <p:nvPr>
            <p:custDataLst>
              <p:tags r:id="rId20"/>
            </p:custDataLst>
          </p:nvPr>
        </p:nvSpPr>
        <p:spPr>
          <a:xfrm rot="5400000">
            <a:off x="6147240" y="4215869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序号"/>
          <p:cNvSpPr txBox="1"/>
          <p:nvPr>
            <p:custDataLst>
              <p:tags r:id="rId21"/>
            </p:custDataLst>
          </p:nvPr>
        </p:nvSpPr>
        <p:spPr>
          <a:xfrm>
            <a:off x="6255721" y="4437057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任意多边形: 形状 27"/>
          <p:cNvSpPr/>
          <p:nvPr>
            <p:custDataLst>
              <p:tags r:id="rId22"/>
            </p:custDataLst>
          </p:nvPr>
        </p:nvSpPr>
        <p:spPr>
          <a:xfrm>
            <a:off x="608400" y="4785744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12" name="Freeform 488"/>
          <p:cNvSpPr/>
          <p:nvPr>
            <p:custDataLst>
              <p:tags r:id="rId23"/>
            </p:custDataLst>
          </p:nvPr>
        </p:nvSpPr>
        <p:spPr>
          <a:xfrm rot="5400000">
            <a:off x="5213182" y="4770951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序号"/>
          <p:cNvSpPr txBox="1"/>
          <p:nvPr>
            <p:custDataLst>
              <p:tags r:id="rId24"/>
            </p:custDataLst>
          </p:nvPr>
        </p:nvSpPr>
        <p:spPr>
          <a:xfrm>
            <a:off x="5339977" y="5001296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07</a:t>
            </a:r>
            <a:endParaRPr lang="en-US"/>
          </a:p>
        </p:txBody>
      </p:sp>
      <p:sp>
        <p:nvSpPr>
          <p:cNvPr id="1049016" name="任意多边形: 形状 37"/>
          <p:cNvSpPr/>
          <p:nvPr>
            <p:custDataLst>
              <p:tags r:id="rId25"/>
            </p:custDataLst>
          </p:nvPr>
        </p:nvSpPr>
        <p:spPr>
          <a:xfrm flipH="1">
            <a:off x="6032420" y="5318988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18" name="Freeform 488"/>
          <p:cNvSpPr/>
          <p:nvPr>
            <p:custDataLst>
              <p:tags r:id="rId26"/>
            </p:custDataLst>
          </p:nvPr>
        </p:nvSpPr>
        <p:spPr>
          <a:xfrm rot="5400000">
            <a:off x="6147240" y="5304900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序号"/>
          <p:cNvSpPr txBox="1"/>
          <p:nvPr>
            <p:custDataLst>
              <p:tags r:id="rId27"/>
            </p:custDataLst>
          </p:nvPr>
        </p:nvSpPr>
        <p:spPr>
          <a:xfrm>
            <a:off x="6255721" y="5526087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标题"/>
          <p:cNvSpPr txBox="1"/>
          <p:nvPr>
            <p:custDataLst>
              <p:tags r:id="rId28"/>
            </p:custDataLst>
          </p:nvPr>
        </p:nvSpPr>
        <p:spPr>
          <a:xfrm>
            <a:off x="7445483" y="2094866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政策背景：介绍国家或地区对于好特卖所在行业的政策支持或限制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4" name="正文"/>
          <p:cNvSpPr txBox="1"/>
          <p:nvPr>
            <p:custDataLst>
              <p:tags r:id="rId29"/>
            </p:custDataLst>
          </p:nvPr>
        </p:nvSpPr>
        <p:spPr>
          <a:xfrm>
            <a:off x="7445483" y="2554147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26" name="标题"/>
          <p:cNvSpPr txBox="1"/>
          <p:nvPr>
            <p:custDataLst>
              <p:tags r:id="rId30"/>
            </p:custDataLst>
          </p:nvPr>
        </p:nvSpPr>
        <p:spPr>
          <a:xfrm>
            <a:off x="996534" y="2654174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社会背景：分析好特卖所在地区的社会环境、消费者习惯、消费观念等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8" name="正文"/>
          <p:cNvSpPr txBox="1"/>
          <p:nvPr>
            <p:custDataLst>
              <p:tags r:id="rId31"/>
            </p:custDataLst>
          </p:nvPr>
        </p:nvSpPr>
        <p:spPr>
          <a:xfrm>
            <a:off x="996534" y="3113455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0" name="标题"/>
          <p:cNvSpPr txBox="1"/>
          <p:nvPr>
            <p:custDataLst>
              <p:tags r:id="rId32"/>
            </p:custDataLst>
          </p:nvPr>
        </p:nvSpPr>
        <p:spPr>
          <a:xfrm>
            <a:off x="7445483" y="3188828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商业背景：介绍好特卖的商业模型、盈利模式、竞争优势等  项目背景与目标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2" name="正文"/>
          <p:cNvSpPr txBox="1"/>
          <p:nvPr>
            <p:custDataLst>
              <p:tags r:id="rId33"/>
            </p:custDataLst>
          </p:nvPr>
        </p:nvSpPr>
        <p:spPr>
          <a:xfrm>
            <a:off x="7445483" y="3648108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项目背景与目标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4" name="标题"/>
          <p:cNvSpPr txBox="1"/>
          <p:nvPr>
            <p:custDataLst>
              <p:tags r:id="rId34"/>
            </p:custDataLst>
          </p:nvPr>
        </p:nvSpPr>
        <p:spPr>
          <a:xfrm>
            <a:off x="996534" y="3741091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项目背景介绍：包括行业背景、政策背景、社会背景、商业背景等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6" name="正文"/>
          <p:cNvSpPr txBox="1"/>
          <p:nvPr>
            <p:custDataLst>
              <p:tags r:id="rId35"/>
            </p:custDataLst>
          </p:nvPr>
        </p:nvSpPr>
        <p:spPr>
          <a:xfrm>
            <a:off x="996534" y="4200372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8" name="标题"/>
          <p:cNvSpPr txBox="1"/>
          <p:nvPr>
            <p:custDataLst>
              <p:tags r:id="rId36"/>
            </p:custDataLst>
          </p:nvPr>
        </p:nvSpPr>
        <p:spPr>
          <a:xfrm>
            <a:off x="7445483" y="4286311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项目目标：明确好特卖计划书的目标，包括短期目标、长期目标等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0" name="正文"/>
          <p:cNvSpPr txBox="1"/>
          <p:nvPr>
            <p:custDataLst>
              <p:tags r:id="rId37"/>
            </p:custDataLst>
          </p:nvPr>
        </p:nvSpPr>
        <p:spPr>
          <a:xfrm>
            <a:off x="7445483" y="4745592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42" name="标题"/>
          <p:cNvSpPr txBox="1"/>
          <p:nvPr>
            <p:custDataLst>
              <p:tags r:id="rId38"/>
            </p:custDataLst>
          </p:nvPr>
        </p:nvSpPr>
        <p:spPr>
          <a:xfrm>
            <a:off x="996534" y="4820260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项目策略：阐述实现项目目标的策略，包括市场定位、产品策略、营销策略等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4" name="正文"/>
          <p:cNvSpPr txBox="1"/>
          <p:nvPr>
            <p:custDataLst>
              <p:tags r:id="rId39"/>
            </p:custDataLst>
          </p:nvPr>
        </p:nvSpPr>
        <p:spPr>
          <a:xfrm>
            <a:off x="996534" y="5280245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46" name="标题"/>
          <p:cNvSpPr txBox="1"/>
          <p:nvPr>
            <p:custDataLst>
              <p:tags r:id="rId40"/>
            </p:custDataLst>
          </p:nvPr>
        </p:nvSpPr>
        <p:spPr>
          <a:xfrm>
            <a:off x="7445483" y="5367593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项目计划：详细规划项目的实施步骤、时间表、资源需求等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8" name="正文"/>
          <p:cNvSpPr txBox="1"/>
          <p:nvPr>
            <p:custDataLst>
              <p:tags r:id="rId41"/>
            </p:custDataLst>
          </p:nvPr>
        </p:nvSpPr>
        <p:spPr>
          <a:xfrm>
            <a:off x="7445483" y="5827578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目标市场分析</a:t>
            </a:r>
            <a:endParaRPr lang="zh-CN" altLang="en-US"/>
          </a:p>
        </p:txBody>
      </p:sp>
      <p:sp>
        <p:nvSpPr>
          <p:cNvPr id="104908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市场需求：消费者对优质低价商品的需求增加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竞争状况：市场上存在众多竞争对手，但好特卖具有品牌优势和供应链优势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目标客户群体：年轻人、家庭主妇、学生等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市场规模：中国市场庞大，消费潜力巨大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目标客户群体</a:t>
            </a:r>
            <a:endParaRPr lang="zh-CN" altLang="en-US"/>
          </a:p>
        </p:txBody>
      </p:sp>
      <p:sp>
        <p:nvSpPr>
          <p:cNvPr id="104914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目标客户群体需求：价格实惠、品质保证、服务周到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目标客户群体市场容量：市场规模庞大，潜在客户群体广泛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目标客户群体定位：年轻人、家庭主妇、白领等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目标客户群体特点：注重性价比、追求品质生活、喜欢尝试新鲜事物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0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产品策略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产品选择标准</a:t>
            </a:r>
            <a:endParaRPr lang="zh-CN" altLang="en-US"/>
          </a:p>
        </p:txBody>
      </p:sp>
      <p:sp>
        <p:nvSpPr>
          <p:cNvPr id="104926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品牌知名度高：选择知名品牌或具有良好口碑的产品，提高消费者对产品的信任度。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市场需求大：选择市场需求大、销售前景好的产品，确保产品的销售量。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8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品质好：选择优质、可靠的产品，确保消费者购买到满意的产品。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8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价格实惠：以较低的价格提供优质的产品，吸引更多的消费者。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价格策略及优惠活动</a:t>
            </a:r>
            <a:endParaRPr lang="zh-CN" altLang="en-US"/>
          </a:p>
        </p:txBody>
      </p:sp>
      <p:sp>
        <p:nvSpPr>
          <p:cNvPr id="1049322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价格策略：采用低价策略，通过降低成本、提高效率等方式实现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优惠活动：定期推出优惠活动，如满减、折扣、赠品等，吸引消费者购买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会员制度：建立会员制度，为会员提供专属优惠和积分兑换等福利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限时抢购：定期推出限时抢购活动，让消费者在短时间内享受到更优惠的价格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库存管理与物流配送</a:t>
            </a:r>
            <a:endParaRPr lang="zh-CN" altLang="en-US"/>
          </a:p>
        </p:txBody>
      </p:sp>
      <p:sp>
        <p:nvSpPr>
          <p:cNvPr id="104936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库存管理：采用先进的库存管理系统，实时监控库存情况，确保产品充足且不过多积压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7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物流配送：与知名物流公司合作，提供快速、准时的配送服务，确保产品及时送达客户手中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7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配送跟踪：提供配送跟踪服务，客户可随时查询产品配送状态，提高客户满意度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8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售后服务：提供完善的售后服务，对产品进行质量检测和维修保养，确保客户使用体验良好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2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营销策略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线上推广渠道及效果评估</a:t>
            </a:r>
            <a:endParaRPr lang="zh-CN" altLang="en-US"/>
          </a:p>
        </p:txBody>
      </p:sp>
      <p:sp>
        <p:nvSpPr>
          <p:cNvPr id="104948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线上推广渠道：社交媒体、搜索引擎优化、广告投放等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效果评估：通过数据分析、用户反馈等方式对推广效果进行评估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推广策略调整：根据效果评估结果，及时调整推广策略，提高推广效果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合作资源整合：与相关合作方进行资源整合，共同推广产品或服务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https://d.book118.com/435243132023011034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1_3"/>
  <p:tag name="KSO_WM_UNIT_INDEX" val="1_1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1_1"/>
  <p:tag name="KSO_WM_UNIT_INDEX" val="1_1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2_3"/>
  <p:tag name="KSO_WM_UNIT_INDEX" val="1_2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3_3"/>
  <p:tag name="KSO_WM_UNIT_INDEX" val="1_3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4_3"/>
  <p:tag name="KSO_WM_UNIT_INDEX" val="1_4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2"/>
  <p:tag name="KSO_WM_UNIT_INDEX" val="1_5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5_3"/>
  <p:tag name="KSO_WM_UNIT_INDEX" val="1_5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2"/>
  <p:tag name="KSO_WM_UNIT_INDEX" val="1_6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6_3"/>
  <p:tag name="KSO_WM_UNIT_INDEX" val="1_6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2"/>
  <p:tag name="KSO_WM_UNIT_INDEX" val="1_7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7_3"/>
  <p:tag name="KSO_WM_UNIT_INDEX" val="1_7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2"/>
  <p:tag name="KSO_WM_UNIT_INDEX" val="1_8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8_3"/>
  <p:tag name="KSO_WM_UNIT_INDEX" val="1_8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1"/>
  <p:tag name="KSO_WM_UNIT_INDEX" val="1_8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2_1"/>
  <p:tag name="KSO_WM_UNIT_INDEX" val="1_2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3_1"/>
  <p:tag name="KSO_WM_UNIT_INDEX" val="1_3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4_1"/>
  <p:tag name="KSO_WM_UNIT_INDEX" val="1_4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5_1"/>
  <p:tag name="KSO_WM_UNIT_INDEX" val="1_5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6_1"/>
  <p:tag name="KSO_WM_UNIT_INDEX" val="1_6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7_1"/>
  <p:tag name="KSO_WM_UNIT_INDEX" val="1_7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8_1"/>
  <p:tag name="KSO_WM_UNIT_INDEX" val="1_8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MiSans</vt:lpstr>
      <vt:lpstr>Wingdings</vt:lpstr>
      <vt:lpstr>Calibri Light</vt:lpstr>
      <vt:lpstr>微软雅黑</vt:lpstr>
      <vt:lpstr>Office Theme</vt:lpstr>
      <vt:lpstr>好特卖计划书</vt:lpstr>
      <vt:lpstr>目录</vt:lpstr>
      <vt:lpstr>单击添加章节标题</vt:lpstr>
      <vt:lpstr>项目背景与目标</vt:lpstr>
      <vt:lpstr>项目背景介绍</vt:lpstr>
      <vt:lpstr>目标市场分析</vt:lpstr>
      <vt:lpstr>目标客户群体</vt:lpstr>
      <vt:lpstr>产品策略</vt:lpstr>
      <vt:lpstr>产品选择标准</vt:lpstr>
      <vt:lpstr>价格策略及优惠活动</vt:lpstr>
      <vt:lpstr>库存管理与物流配送</vt:lpstr>
      <vt:lpstr>营销策略</vt:lpstr>
      <vt:lpstr>线上推广渠道及效果评估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2024-08-29T12:05:37.189</cp:lastPrinted>
  <dcterms:created xsi:type="dcterms:W3CDTF">2024-08-29T04:05:37Z</dcterms:created>
  <dcterms:modified xsi:type="dcterms:W3CDTF">2024-08-29T04:05:39Z</dcterms:modified>
</cp:coreProperties>
</file>