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5DA80F-E824-434A-8975-FE7B80DE7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99B3B-6AD8-4DB1-B2FD-BA4963F471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603F95-9409-48BB-B29A-B2D015F0CF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F6EEA4-F9E6-40B1-9246-5A251649E3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698F45-E23A-4BA0-8E81-3944E252C8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F22960-9C1F-4292-A930-EACE20651E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E81DFD-09A7-4224-A723-6FDAB24D7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DCD8F8-D9E7-4600-9FA4-B5CB552A3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7E956-F353-4AB7-A389-DB4ABECFC1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8F57DF-4059-4F36-82A9-04A0A0BAA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09A73B-87E3-4C04-9F98-1962D45F1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43243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细胞代谢调控</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100">
              <a:solidFill>
                <a:schemeClr val="accent1">
                  <a:alpha val="100000"/>
                </a:schemeClr>
              </a:solidFill>
              <a:latin typeface="STSong"/>
              <a:ea typeface="STSong"/>
              <a:cs typeface="STSong"/>
            </a:endParaRP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细胞代谢概述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细胞代谢调控机制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糖代谢调控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脂类代谢调控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氮代谢调控</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氧化还原平衡与线粒体功能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细胞代谢调控在生理和病理过程中应用</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细胞代谢概述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代谢定义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代谢是指细胞内发生的一系列化学反应的总和，这些反应能够维持细胞生命活动所需的物质和能量的平衡。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代谢类型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反应性质不同，代谢可分为合成代谢和分解代谢。合成代谢是指细胞利用简单物质合成复杂物质的过程，如蛋白质、核酸和糖类的合成；分解代谢则是指复杂物质被分解为简单物质的过程，如糖类的分解产生能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代谢定义与类型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3236" b="232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924" b="1692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160" b="616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细胞代谢重要性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维持生命活动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细胞代谢是维持细胞生命活动的基础，无论是单细胞生物还是多细胞生物，都需要通过代谢来获取能量和物质。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应对环境变化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细胞代谢能够帮助细胞适应环境变化，如在缺氧条件下，细胞会通过无氧呼吸来获取能量。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参与信号传导</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细胞代谢中的一些物质，如激素和神经递质，能够参与细胞信号传导，调节细胞生理功能。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能量转换</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细胞代谢中的能量转换是指将化学能转换为细胞可利用的能量的过程，如葡萄糖通过糖酵解和三羧酸循环被氧化分解，释放出能量供细胞使用。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物质运输</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细胞代谢中的物质运输是指细胞内外物质的交换过程，包括主动运输和被动运输。主动运输需要消耗能量，可将物质从低浓度一侧运输到高浓度一侧；被动运输则不需要消耗能量，物质可顺浓度梯度进行扩散。</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能量转换与物质运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细胞代谢调控机制</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通过控制基因转录的速率和频率，调节细胞内mRNA的种类和数量，进而影响蛋白质的合成和代谢。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转录水平调控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在mRNA翻译成蛋白质的过程中，通过调节翻译起始、延伸和终止等步骤，控制蛋白质的合成速率和数量。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翻译水平调控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包括mRNA剪接、修饰和降解等过程，进一步调控基因表达产物的种类、数量和活性。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转录后调控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基因表达调控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500" r="29500"/>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酶量调节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通过控制酶的合成和降解速率，调节细胞内酶的总量和种类，以适应不同代谢需求。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变构调节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通过改变酶的构象来调节酶的活性，使酶在不同代谢状态下发挥不同的催化作用。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共价修饰调节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通过共价结合或去除化学基团来改变酶的活性，如磷酸化、乙酰化等修饰方式。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酶活性调节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157" r="3615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通过细胞表面受体接收外部信号，经信号转导途径将信号传递至细胞核内，调节基因表达和细胞代谢。</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细胞受体介导的信号转导</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G蛋白偶联受体是一类重要的细胞表面受体，通过与G蛋白相互作用，将信号传递至细胞内效应器，进而调节细胞代谢和生理功能。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G蛋白偶联受体信号转导</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酶联受体是一类具有酶活性的细胞表面受体，通过自身酶活性或结合并激活细胞内酶来传递信号，调节细胞代谢和生理功能。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酶联受体信号转导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信号转导途径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糖代谢调控</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糖异生</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非糖物质转变为葡萄糖或糖原的过程，维持血糖水平稳定。</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糖酵解与糖异生的相互调节</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通过关键酶的活性变化实现相互转变。</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糖酵解</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葡萄糖在细胞质内被降解为丙酮酸的过程，产生少量ATP。</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2640" r="1264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糖酵解与糖异生作用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磷酸戊糖途径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葡萄糖氧化分解的一种方式，产生大量NADPH和中间产物。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99" r="1669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磷酸戊糖途径的意义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为细胞提供还原剂和合成原料，参与多种生物合成反应。</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磷酸戊糖途径与糖酵解、糖异生的关系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相互补充、相互调节，共同维持细胞代谢平衡。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磷酸戊糖途径及意义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血糖来源与去路</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血糖主要来源于食物消化吸收、肝糖原分解和糖异生，去路主要为氧化分解、合成糖原和转化为非糖物质。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血糖平衡调节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通过胰岛素和胰高血糖素的拮抗作用，以及神经系统和肝脏的调节作用，实现血糖水平的动态平衡。</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血糖平衡失调与疾病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血糖过高或过低均可导致多种疾病，如糖尿病、低血糖症等。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血糖平衡调节机制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脂类代谢调控</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https://d.book118.com/435243243003011114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2024-09-20T23:06:14.541</cp:lastPrinted>
  <dcterms:created xsi:type="dcterms:W3CDTF">2024-09-20T15:06:14Z</dcterms:created>
  <dcterms:modified xsi:type="dcterms:W3CDTF">2024-09-20T15:06:16Z</dcterms:modified>
</cp:coreProperties>
</file>