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21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6B259-799D-4D37-BA9A-383B3A706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7A030-3731-404C-8A5E-B9AE9886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FA605-5D24-4C52-A042-071A1ED65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BF558-109B-4D0C-988D-96EE2CCAD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F5715C-1F9F-4D9E-B9C5-2553CF8ED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2E5FF-B860-490D-9A2E-7FE1E7703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AC605-A7DA-48FF-918F-54D2EBB7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0A186-FCDF-44FD-8B58-3D9DBBF6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82F1F-C189-41FD-9682-E1C6F7F8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0E2F2-D864-4B2B-A3DF-4843B0E61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BC252-6A58-43E1-A602-F03E0637E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201" r:id="rId2"/>
    <p:sldLayoutId id="2147493202" r:id="rId3"/>
    <p:sldLayoutId id="2147493203" r:id="rId4"/>
    <p:sldLayoutId id="2147493204" r:id="rId5"/>
    <p:sldLayoutId id="2147493205" r:id="rId6"/>
    <p:sldLayoutId id="2147493206" r:id="rId7"/>
    <p:sldLayoutId id="2147493207" r:id="rId8"/>
    <p:sldLayoutId id="2147493208" r:id="rId9"/>
    <p:sldLayoutId id="2147493209" r:id="rId10"/>
    <p:sldLayoutId id="21474932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433001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《海滨小城》课件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课件介绍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海滨小城景观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海滨小城经济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海滨小城概述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海滨小城生活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海滨小城环境保护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https://d.book118.com/435243300144011042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《海滨小城》课件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2024-09-03T17:36:28.238</cp:lastPrinted>
  <dcterms:created xsi:type="dcterms:W3CDTF">2024-09-03T09:36:28Z</dcterms:created>
  <dcterms:modified xsi:type="dcterms:W3CDTF">2024-09-03T09:36:30Z</dcterms:modified>
</cp:coreProperties>
</file>