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75E9A4-6F14-4140-B059-E83C2CEC7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1CBC4-B824-4F17-BB2F-AA2CFB1AC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50A456-35E7-4B1B-B787-5FE90D260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721D0B-633A-449A-B136-EB13A098D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6C3F66-A1BB-4EBA-9CC0-450DBAE99A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BE4EBE-909D-4EE2-A08F-D066CE8490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4766A-4968-4F3C-9F8D-9DF9F23871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2E44D0-4EE9-4251-909C-D853A9F87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4DB05-7A76-4136-8775-D205DF344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2BF53-AF52-4853-80CD-043A04C27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5F0A3-C244-4BC6-B024-9CABF2AA6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4411113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设立港务工程公司可行性研究报告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港务工程市场现状及前景分析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设立港务工程公司的必要性和可行性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港务工程公司运营模式和战略规划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港务工程公司投资预算和回报分析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结论和建议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本报告旨在分析设立港务工程公司的可行性，包括市场需求、竞争环境、技术实力、经济效益等方面，为公司决策者提供参考。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随着全球贸易的不断发展，港口作为物流链的重要环节，其建设和运营对于国家经济和区域发展具有重要意义。设立港务工程公司有助于提升港口建设和运营水平，促进贸易便利化，推动经济发展。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本报告将围绕设立港务工程公司的可行性展开研究，包括市场需求分析、竞争环境评估、技术实力考察、经济效益预测等方面。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采用文献研究、市场调研、专家访谈等方法，收集相关数据和资料，对设立港务工程公司的可行性进行深入分析。同时，结合实际情况，运用SWOT分析等工具，对公司的优势、劣势、机会和威胁进行综合分析。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报告范围和研究方法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港务工程市场现状及前景分析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近年来，随着全球贸易的持续增长和港口基础设施建设的不断完善，港务工程市场规模不断扩大。目前，全球港务工程市场已经形成了多个大型港口和众多中小型港口的竞争格局。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08" r="16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港务工程公司主要从事港口、航道、码头等水运基础设施的规划、设计、建设和维护等工作。服务内容包括但不限于港口规划设计、航道疏浚、码头建设、岸线整治、港口设备安装调试等。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行业竞争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目前，全球港务工程市场竞争激烈，主要竞争者包括国际知名的大型工程公司和专业化的中小型工程公司。这些公司在技术实力、资金实力、市场份额等方面存在明显差异。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港务工程市场现状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随着全球经济的复苏和贸易量的增加，港口基础设施建设的需求将持续增长。同时，各国政府对于港口建设和改造的投资力度也在不断加大，为港务工程市场提供了广阔的空间。</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随着科技的不断进步，港务工程技术也在不断创新。例如，智能化、自动化技术的应用将提高港口运营效率，降低人力成本；绿色环保技术的推广将减少港口对环境的影响，提高可持续发展水平。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国际合作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在全球化的背景下，各国之间的贸易往来日益频繁，国际合作成为推动港务工程市场发展的重要力量。通过国际合作，可以共同开发新技术、新市场，实现资源共享和互利共赢。</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港务工程市场前景预测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随着人工智能、大数据等技术的不断应用，未来港口将实现更加智能化的运营和管理。例如，自动化码头、智能调度系统等将成为港口建设的重要方向。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绿色环保</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环保意识的提高使得绿色港口成为未来发展的重要趋势。通过采用环保材料、清洁能源等措施，降低港口对环境的影响，提高港口的可持续发展水平。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综合服务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未来港务工程公司将更加注重提供综合服务，包括前期规划、设计、建设到后期的运营、维护等全过程服务。同时，还将积极拓展业务领域，如海洋工程、水利工程等，实现多元化发展。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港务工程市场发展趋势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设立港务工程公司的必要性和可行性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港口基础设施建设需求</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随着全球贸易的不断发展，港口作为重要的物流节点，其基础设施建设需求日益增长。设立港务工程公司能够更好地满足这一需求，提供专业的港口规划、设计和建设服务。</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专业的港务工程公司能够通过先进的技术和管理手段，提升港口的运营效率，降低运营成本，从而增强港口的竞争力。</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港口作为重要的交通枢纽，对于区域经济发展具有显著的带动作用。设立港务工程公司有助于推动港口及周边配套设施的建设和完善，进而促进区域经济的持续发展。</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提升港口运营效率</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促进区域经济发展</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设立港务工程公司的必要性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技术可行性</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随着科技的不断进步，港务工程技术已经相当成熟，具备设立专业公司的技术基础。同时，可以引进国内外先进的港务工程技术和经验，提升公司的技术水平。</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市场可行性</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全球贸易的繁荣和港口基础设施建设的持续增长为港务工程市场提供了广阔的空间。设立港务工程公司能够抓住市场机遇，实现快速发展。</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经济可行性</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设立港务工程公司可以通过提供专业的港口建设服务，获得稳定的经济收益。同时，随着公司规模的扩大和市场占有率的提高，经济效益将进一步提升。</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设立港务工程公司的可行性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专业的技术团队和丰富的经验积累；与国内外知名企业和机构的合作关系；完善的业务流程和质量管理体系。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初始投资较大，需要一定的资金实力；市场竞争激烈，需要不断提升自身实力和服务水平；政策法规变化可能对公司业务产生影响。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设立港务工程公司的优势和劣势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劣势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https://d.book118.com/435244111133011101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2024-09-09T20:33:35.695</cp:lastPrinted>
  <dcterms:created xsi:type="dcterms:W3CDTF">2024-09-09T12:33:35Z</dcterms:created>
  <dcterms:modified xsi:type="dcterms:W3CDTF">2024-09-09T12:33:37Z</dcterms:modified>
</cp:coreProperties>
</file>