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1DE6F-9B91-41B2-83AC-E0FFC23E6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FD729-00C5-467E-A91E-5A8DAB850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419A9-D7CE-49D8-9CA5-9F96B2753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7DBC9-4AC8-4EB0-A760-0E4E66936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A43529-F739-476D-B0AB-4B6182F58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AE9F89-75D8-4F0E-9B58-84CE7767A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60BD3F-60A6-4877-BD1F-C41CDDD36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37886-18AE-4D92-B120-0E11CE678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C7910-91F6-4834-9F72-6FB908405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4A5D1-07F5-431F-9F9B-57ED4AF42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02A03-F32D-460D-94E3-AFE2656E0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2442313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PCR技术的原理与应用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核酸扩增策略与方法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引物设计与合成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核酸提取与纯化技术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PCR反应体系优化与调整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PCR技术在各领域应用举例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PCR技术概述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PCR（Polymerase Chain Reaction，聚合酶链式反应）是一种分子生物学技术，用于在体外快速扩增特定的DNA片段。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PCR技术自1983年由Kary Mullis首次提出以来，经过不断改进和完善，已成为现代生物学研究中不可或缺的工具之一。随着技术的不断发展，PCR技术已经从最初的定性分析发展到现在的实时荧光定量PCR、数字PCR等高精度、高灵敏度的技术。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PCR技术利用DNA聚合酶的酶促反应，以特定的DNA片段为模板，通过引物的引导，在体外进行快速的DNA扩增。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反应一般分为三步：退火、延伸和变性。在退火步骤中，引物与模板DNA结合；在延伸步骤中，DNA聚合酶以引物为起点，合成新的DNA链；在变性步骤中，DNA双链解离成单链，为下一轮PCR反应做准备。通过不断循环这三个步骤，可以实现DNA片段的指数级扩增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基本原理及步骤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R技术具有高灵敏度、高特异性、快速简便等优点。它可以扩增极微量的DNA片段，甚至可以检测到单个分子的存在。同时，PCR技术还可以通过设计特定的引物来扩增特定的DNA片段，具有很高的特异性。此外，PCR反应可以在短时间内完成，且操作简便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PCR技术也存在一些缺点，如容易产生假阳性结果、对抑制剂敏感等。由于PCR反应的灵敏度非常高，微量的污染或抑制剂都可能导致结果的失真。此外，PCR技术还需要特定的仪器设备和专业的操作人员，成本较高。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核酸扩增策略与方法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250" r="19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线性扩增原理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线性扩增是指在PCR反应中，DNA模板的数量保持不变，而引物和dNTPs的数量不断增加，使得DNA链按照一个方向进行延伸。这种扩增方式产生的DNA片段数量与反应时间成正比。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线性扩增应用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线性扩增主要用于DNA测序、基因克隆和定点突变等实验。在这些实验中，需要获得大量的单一DNA片段，以便进行后续的分析和操作。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线性扩增策略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指数扩增原理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指数扩增是指在PCR反应中，DNA模板、引物和dNTPs的数量都不断增加，使得DNA链在两个方向上同时进行延伸。这种扩增方式产生的DNA片段数量呈指数增长。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指数扩增应用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指数扩增是PCR技术中最常用的扩增策略，可用于快速、特异地扩增目的基因片段。它广泛应用于DNA片段分析、基因表达研究、突变分析、病原体检测等领域。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指数扩增策略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线性扩增与指数扩增比较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线性扩增产生的DNA片段数量与反应时间成正比，适用于需要获得大量单一DNA片段的实验；而指数扩增产生的DNA片段数量呈指数增长，适用于快速、特异地扩增目的基因片段的实验。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其他扩增方法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线性扩增和指数扩增外，还有一些其他的核酸扩增方法，如连接酶链反应（LCR）、依赖解旋酶的DNA合成（HDA）等。这些方法各有特点，适用于不同的实验需求。例如，LCR利用连接酶将两个相邻的寡核苷酸连接起来，适用于检测点突变和单核苷酸多态性；HDA则利用解旋酶将双链DNA解开成单链，然后利用单链DNA作为模板进行合成，适用于长片段的扩增和基因组DNA的制备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不同扩增方法比较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引物设计与合成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009" r="9009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一般为18-24个碱基，过长或过短都会影响PCR的特异性和效率。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引物长度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GC含量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避免引物自身互补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引物3'端的碱基选择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引物的GC含量应在40%-60%之间，以保证引物与模板的稳定结合。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引物自身不应存在互补序列，否则可能形成引物二聚体，影响PCR反应。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3'端碱基应尽量选择G或C，以提高引物的退火温度。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引物设计原则及注意事项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761" b="247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通过化学方法合成引物，具有合成周期短、纯度高、成本低等优点。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利用酶促反应合成引物，具有特异性高、合成效率高等优点，但成本较高。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引物合成方法介绍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酶促合成法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化学合成法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通过凝胶电泳、质谱等方法对引物质量进行评估，以确保引物的纯度和完整性。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引物优化建议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针对PCR反应中出现的问题，如非特异性扩增、扩增效率低等，可以通过调整引物浓度、退火温度等参数对PCR反应进行优化。同时，也可以尝试使用不同的引物设计软件或算法，以获得更好的引物设计结果。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引物质量评估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引物质量评估及优化建议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https://d.book118.com/435244231302011104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2024-09-14T16:26:05.269</cp:lastPrinted>
  <dcterms:created xsi:type="dcterms:W3CDTF">2024-09-14T08:26:05Z</dcterms:created>
  <dcterms:modified xsi:type="dcterms:W3CDTF">2024-09-14T08:26:07Z</dcterms:modified>
</cp:coreProperties>
</file>