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34315E-AA88-4C4F-BC7F-691CB14FAFB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8D1EEC-C44F-4BFC-84C2-8741EE48D1A9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800" b="0" i="0" u="none" strike="noStrike" kern="1200">
                <a:solidFill>
                  <a:srgbClr val="E6E6E6"/>
                </a:solidFill>
                <a:effectLst/>
                <a:latin typeface="+mn-lt"/>
                <a:ea typeface="+mn-ea"/>
                <a:cs typeface="+mn-cs"/>
              </a:rPr>
              <a:t>更多素材资源- B-lue-D-ragonfly- DESIGN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8D1EEC-C44F-4BFC-84C2-8741EE48D1A9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9B61E1-375E-49B2-ABBA-F377C8CFE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F59009-3A6F-46BA-A35A-E8788F7C1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09E550-BD5C-4A2E-99E6-AEE5EEFF0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AAC04D-7FD0-4B6D-90BD-DFC991EAF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EF3463-1E63-4933-B6CB-FCFF1081F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BD064A-D8CC-49D2-97A0-3CBF1889A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A98F15-FB38-4ABF-9FBF-B6D033948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A5FCA0-0094-43AF-B2FD-D1596686C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71A87D-A37A-4900-8438-F45EA1F19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33282B-0B9A-4B6B-B0CB-7F1FAD87F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E3958B-CE64-4902-A49D-DADE4239E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4_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 userDrawn="1"/>
        </p:nvSpPr>
        <p:spPr>
          <a:xfrm>
            <a:off x="-32063823" y="5259227"/>
            <a:ext cx="1965874" cy="113995"/>
          </a:xfrm>
          <a:custGeom>
            <a:rect l="l" t="t" r="r" b="b"/>
            <a:pathLst>
              <a:path w="1965874" h="113992">
                <a:moveTo>
                  <a:pt x="891806" y="87487"/>
                </a:moveTo>
                <a:cubicBezTo>
                  <a:pt x="887684" y="90420"/>
                  <a:pt x="885624" y="93808"/>
                  <a:pt x="885624" y="97650"/>
                </a:cubicBezTo>
                <a:cubicBezTo>
                  <a:pt x="885624" y="100793"/>
                  <a:pt x="887126" y="103308"/>
                  <a:pt x="890130" y="105194"/>
                </a:cubicBezTo>
                <a:cubicBezTo>
                  <a:pt x="893134" y="107080"/>
                  <a:pt x="897290" y="108023"/>
                  <a:pt x="902598" y="108023"/>
                </a:cubicBezTo>
                <a:cubicBezTo>
                  <a:pt x="908046" y="108023"/>
                  <a:pt x="912586" y="106765"/>
                  <a:pt x="916218" y="104251"/>
                </a:cubicBezTo>
                <a:cubicBezTo>
                  <a:pt x="919572" y="101876"/>
                  <a:pt x="921248" y="99082"/>
                  <a:pt x="921248" y="95869"/>
                </a:cubicBezTo>
                <a:cubicBezTo>
                  <a:pt x="921248" y="90909"/>
                  <a:pt x="917302" y="88430"/>
                  <a:pt x="909408" y="88430"/>
                </a:cubicBezTo>
                <a:lnTo>
                  <a:pt x="899036" y="88430"/>
                </a:lnTo>
                <a:cubicBezTo>
                  <a:pt x="896870" y="88430"/>
                  <a:pt x="894460" y="88115"/>
                  <a:pt x="891806" y="87487"/>
                </a:cubicBezTo>
                <a:close/>
                <a:moveTo>
                  <a:pt x="429472" y="75438"/>
                </a:moveTo>
                <a:cubicBezTo>
                  <a:pt x="431288" y="75438"/>
                  <a:pt x="432824" y="76066"/>
                  <a:pt x="434082" y="77324"/>
                </a:cubicBezTo>
                <a:cubicBezTo>
                  <a:pt x="435340" y="78651"/>
                  <a:pt x="435968" y="80327"/>
                  <a:pt x="435968" y="82353"/>
                </a:cubicBezTo>
                <a:cubicBezTo>
                  <a:pt x="435968" y="84309"/>
                  <a:pt x="435340" y="85915"/>
                  <a:pt x="434082" y="87172"/>
                </a:cubicBezTo>
                <a:cubicBezTo>
                  <a:pt x="432824" y="88430"/>
                  <a:pt x="431288" y="89058"/>
                  <a:pt x="429472" y="89058"/>
                </a:cubicBezTo>
                <a:cubicBezTo>
                  <a:pt x="427726" y="89058"/>
                  <a:pt x="426224" y="88430"/>
                  <a:pt x="424966" y="87172"/>
                </a:cubicBezTo>
                <a:cubicBezTo>
                  <a:pt x="423710" y="85915"/>
                  <a:pt x="423080" y="84309"/>
                  <a:pt x="423080" y="82353"/>
                </a:cubicBezTo>
                <a:cubicBezTo>
                  <a:pt x="423080" y="80327"/>
                  <a:pt x="423710" y="78651"/>
                  <a:pt x="424966" y="77324"/>
                </a:cubicBezTo>
                <a:cubicBezTo>
                  <a:pt x="426224" y="76066"/>
                  <a:pt x="427726" y="75438"/>
                  <a:pt x="429472" y="75438"/>
                </a:cubicBezTo>
                <a:close/>
                <a:moveTo>
                  <a:pt x="335384" y="66846"/>
                </a:moveTo>
                <a:lnTo>
                  <a:pt x="335384" y="83191"/>
                </a:lnTo>
                <a:lnTo>
                  <a:pt x="392172" y="83191"/>
                </a:lnTo>
                <a:lnTo>
                  <a:pt x="392172" y="66846"/>
                </a:lnTo>
                <a:close/>
                <a:moveTo>
                  <a:pt x="856868" y="57731"/>
                </a:moveTo>
                <a:cubicBezTo>
                  <a:pt x="847158" y="58848"/>
                  <a:pt x="840174" y="60629"/>
                  <a:pt x="835914" y="63074"/>
                </a:cubicBezTo>
                <a:cubicBezTo>
                  <a:pt x="832002" y="65449"/>
                  <a:pt x="830046" y="68627"/>
                  <a:pt x="830046" y="72609"/>
                </a:cubicBezTo>
                <a:cubicBezTo>
                  <a:pt x="830046" y="78965"/>
                  <a:pt x="833538" y="82143"/>
                  <a:pt x="840524" y="82143"/>
                </a:cubicBezTo>
                <a:cubicBezTo>
                  <a:pt x="845552" y="82143"/>
                  <a:pt x="851000" y="79524"/>
                  <a:pt x="856868" y="74285"/>
                </a:cubicBezTo>
                <a:close/>
                <a:moveTo>
                  <a:pt x="482440" y="50606"/>
                </a:moveTo>
                <a:lnTo>
                  <a:pt x="482440" y="80781"/>
                </a:lnTo>
                <a:lnTo>
                  <a:pt x="496270" y="80781"/>
                </a:lnTo>
                <a:cubicBezTo>
                  <a:pt x="510870" y="80781"/>
                  <a:pt x="518168" y="75507"/>
                  <a:pt x="518168" y="64960"/>
                </a:cubicBezTo>
                <a:cubicBezTo>
                  <a:pt x="518168" y="55391"/>
                  <a:pt x="510870" y="50606"/>
                  <a:pt x="496270" y="50606"/>
                </a:cubicBezTo>
                <a:close/>
                <a:moveTo>
                  <a:pt x="1220056" y="49977"/>
                </a:moveTo>
                <a:cubicBezTo>
                  <a:pt x="1212652" y="54657"/>
                  <a:pt x="1208950" y="60664"/>
                  <a:pt x="1208950" y="67999"/>
                </a:cubicBezTo>
                <a:cubicBezTo>
                  <a:pt x="1208950" y="72190"/>
                  <a:pt x="1210522" y="75682"/>
                  <a:pt x="1213666" y="78476"/>
                </a:cubicBezTo>
                <a:cubicBezTo>
                  <a:pt x="1216878" y="81270"/>
                  <a:pt x="1220860" y="82667"/>
                  <a:pt x="1225610" y="82667"/>
                </a:cubicBezTo>
                <a:cubicBezTo>
                  <a:pt x="1230150" y="82667"/>
                  <a:pt x="1233886" y="81375"/>
                  <a:pt x="1236820" y="78790"/>
                </a:cubicBezTo>
                <a:cubicBezTo>
                  <a:pt x="1239614" y="76276"/>
                  <a:pt x="1241012" y="73063"/>
                  <a:pt x="1241012" y="69151"/>
                </a:cubicBezTo>
                <a:cubicBezTo>
                  <a:pt x="1241012" y="64401"/>
                  <a:pt x="1238916" y="60420"/>
                  <a:pt x="1234724" y="57207"/>
                </a:cubicBezTo>
                <a:cubicBezTo>
                  <a:pt x="1232140" y="55321"/>
                  <a:pt x="1227250" y="52911"/>
                  <a:pt x="1220056" y="49977"/>
                </a:cubicBezTo>
                <a:close/>
                <a:moveTo>
                  <a:pt x="335384" y="44215"/>
                </a:moveTo>
                <a:lnTo>
                  <a:pt x="335384" y="60350"/>
                </a:lnTo>
                <a:lnTo>
                  <a:pt x="392172" y="60350"/>
                </a:lnTo>
                <a:lnTo>
                  <a:pt x="392172" y="44215"/>
                </a:lnTo>
                <a:close/>
                <a:moveTo>
                  <a:pt x="62130" y="37299"/>
                </a:moveTo>
                <a:cubicBezTo>
                  <a:pt x="64786" y="49942"/>
                  <a:pt x="68662" y="60490"/>
                  <a:pt x="73760" y="68942"/>
                </a:cubicBezTo>
                <a:cubicBezTo>
                  <a:pt x="79558" y="60071"/>
                  <a:pt x="83644" y="49523"/>
                  <a:pt x="86020" y="37299"/>
                </a:cubicBezTo>
                <a:close/>
                <a:moveTo>
                  <a:pt x="961320" y="36880"/>
                </a:moveTo>
                <a:cubicBezTo>
                  <a:pt x="956220" y="36880"/>
                  <a:pt x="952100" y="38976"/>
                  <a:pt x="948956" y="43167"/>
                </a:cubicBezTo>
                <a:cubicBezTo>
                  <a:pt x="945742" y="47288"/>
                  <a:pt x="944136" y="52736"/>
                  <a:pt x="944136" y="59512"/>
                </a:cubicBezTo>
                <a:cubicBezTo>
                  <a:pt x="944136" y="66217"/>
                  <a:pt x="945742" y="71631"/>
                  <a:pt x="948956" y="75752"/>
                </a:cubicBezTo>
                <a:cubicBezTo>
                  <a:pt x="952100" y="79873"/>
                  <a:pt x="956220" y="81934"/>
                  <a:pt x="961320" y="81934"/>
                </a:cubicBezTo>
                <a:cubicBezTo>
                  <a:pt x="966418" y="81934"/>
                  <a:pt x="970574" y="79873"/>
                  <a:pt x="973788" y="75752"/>
                </a:cubicBezTo>
                <a:cubicBezTo>
                  <a:pt x="977000" y="71631"/>
                  <a:pt x="978608" y="66217"/>
                  <a:pt x="978608" y="59512"/>
                </a:cubicBezTo>
                <a:cubicBezTo>
                  <a:pt x="978608" y="52806"/>
                  <a:pt x="977000" y="47358"/>
                  <a:pt x="973788" y="43167"/>
                </a:cubicBezTo>
                <a:cubicBezTo>
                  <a:pt x="970574" y="38976"/>
                  <a:pt x="966418" y="36880"/>
                  <a:pt x="961320" y="36880"/>
                </a:cubicBezTo>
                <a:close/>
                <a:moveTo>
                  <a:pt x="655890" y="36566"/>
                </a:moveTo>
                <a:cubicBezTo>
                  <a:pt x="651560" y="36566"/>
                  <a:pt x="647822" y="38173"/>
                  <a:pt x="644680" y="41386"/>
                </a:cubicBezTo>
                <a:cubicBezTo>
                  <a:pt x="641396" y="44808"/>
                  <a:pt x="639476" y="49384"/>
                  <a:pt x="638918" y="55111"/>
                </a:cubicBezTo>
                <a:lnTo>
                  <a:pt x="670560" y="55111"/>
                </a:lnTo>
                <a:cubicBezTo>
                  <a:pt x="670560" y="42748"/>
                  <a:pt x="665670" y="36566"/>
                  <a:pt x="655890" y="36566"/>
                </a:cubicBezTo>
                <a:close/>
                <a:moveTo>
                  <a:pt x="901236" y="36042"/>
                </a:moveTo>
                <a:cubicBezTo>
                  <a:pt x="897604" y="36042"/>
                  <a:pt x="894600" y="37265"/>
                  <a:pt x="892224" y="39709"/>
                </a:cubicBezTo>
                <a:cubicBezTo>
                  <a:pt x="889780" y="42224"/>
                  <a:pt x="888558" y="45612"/>
                  <a:pt x="888558" y="49872"/>
                </a:cubicBezTo>
                <a:cubicBezTo>
                  <a:pt x="888558" y="53994"/>
                  <a:pt x="889816" y="57381"/>
                  <a:pt x="892330" y="60036"/>
                </a:cubicBezTo>
                <a:cubicBezTo>
                  <a:pt x="894774" y="62620"/>
                  <a:pt x="897744" y="63912"/>
                  <a:pt x="901236" y="63912"/>
                </a:cubicBezTo>
                <a:cubicBezTo>
                  <a:pt x="904728" y="63912"/>
                  <a:pt x="907696" y="62620"/>
                  <a:pt x="910142" y="60036"/>
                </a:cubicBezTo>
                <a:cubicBezTo>
                  <a:pt x="912656" y="57381"/>
                  <a:pt x="913914" y="53994"/>
                  <a:pt x="913914" y="49872"/>
                </a:cubicBezTo>
                <a:cubicBezTo>
                  <a:pt x="913914" y="45681"/>
                  <a:pt x="912656" y="42294"/>
                  <a:pt x="910142" y="39709"/>
                </a:cubicBezTo>
                <a:cubicBezTo>
                  <a:pt x="907766" y="37265"/>
                  <a:pt x="904798" y="36042"/>
                  <a:pt x="901236" y="36042"/>
                </a:cubicBezTo>
                <a:close/>
                <a:moveTo>
                  <a:pt x="429472" y="32689"/>
                </a:moveTo>
                <a:cubicBezTo>
                  <a:pt x="431288" y="32689"/>
                  <a:pt x="432824" y="33318"/>
                  <a:pt x="434082" y="34575"/>
                </a:cubicBezTo>
                <a:cubicBezTo>
                  <a:pt x="435340" y="35902"/>
                  <a:pt x="435968" y="37579"/>
                  <a:pt x="435968" y="39605"/>
                </a:cubicBezTo>
                <a:cubicBezTo>
                  <a:pt x="435968" y="41560"/>
                  <a:pt x="435340" y="43167"/>
                  <a:pt x="434082" y="44424"/>
                </a:cubicBezTo>
                <a:cubicBezTo>
                  <a:pt x="432824" y="45681"/>
                  <a:pt x="431288" y="46310"/>
                  <a:pt x="429472" y="46310"/>
                </a:cubicBezTo>
                <a:cubicBezTo>
                  <a:pt x="427726" y="46310"/>
                  <a:pt x="426224" y="45681"/>
                  <a:pt x="424966" y="44424"/>
                </a:cubicBezTo>
                <a:cubicBezTo>
                  <a:pt x="423710" y="43167"/>
                  <a:pt x="423080" y="41560"/>
                  <a:pt x="423080" y="39605"/>
                </a:cubicBezTo>
                <a:cubicBezTo>
                  <a:pt x="423080" y="37579"/>
                  <a:pt x="423710" y="35902"/>
                  <a:pt x="424966" y="34575"/>
                </a:cubicBezTo>
                <a:cubicBezTo>
                  <a:pt x="426224" y="33318"/>
                  <a:pt x="427726" y="32689"/>
                  <a:pt x="429472" y="32689"/>
                </a:cubicBezTo>
                <a:close/>
                <a:moveTo>
                  <a:pt x="1121644" y="31118"/>
                </a:moveTo>
                <a:lnTo>
                  <a:pt x="1130550" y="31118"/>
                </a:lnTo>
                <a:lnTo>
                  <a:pt x="1142600" y="63493"/>
                </a:lnTo>
                <a:lnTo>
                  <a:pt x="1148258" y="79419"/>
                </a:lnTo>
                <a:lnTo>
                  <a:pt x="1148780" y="79419"/>
                </a:lnTo>
                <a:cubicBezTo>
                  <a:pt x="1149130" y="78371"/>
                  <a:pt x="1149934" y="75682"/>
                  <a:pt x="1151190" y="71351"/>
                </a:cubicBezTo>
                <a:cubicBezTo>
                  <a:pt x="1152168" y="67999"/>
                  <a:pt x="1152972" y="65379"/>
                  <a:pt x="1153600" y="63493"/>
                </a:cubicBezTo>
                <a:lnTo>
                  <a:pt x="1164182" y="31118"/>
                </a:lnTo>
                <a:lnTo>
                  <a:pt x="1172564" y="31118"/>
                </a:lnTo>
                <a:lnTo>
                  <a:pt x="1150982" y="92935"/>
                </a:lnTo>
                <a:cubicBezTo>
                  <a:pt x="1146440" y="105927"/>
                  <a:pt x="1139560" y="112423"/>
                  <a:pt x="1130340" y="112423"/>
                </a:cubicBezTo>
                <a:cubicBezTo>
                  <a:pt x="1127896" y="112423"/>
                  <a:pt x="1125730" y="112039"/>
                  <a:pt x="1123844" y="111271"/>
                </a:cubicBezTo>
                <a:lnTo>
                  <a:pt x="1125626" y="104355"/>
                </a:lnTo>
                <a:cubicBezTo>
                  <a:pt x="1127162" y="104914"/>
                  <a:pt x="1128630" y="105194"/>
                  <a:pt x="1130026" y="105194"/>
                </a:cubicBezTo>
                <a:cubicBezTo>
                  <a:pt x="1135894" y="105194"/>
                  <a:pt x="1140294" y="100933"/>
                  <a:pt x="1143228" y="92411"/>
                </a:cubicBezTo>
                <a:lnTo>
                  <a:pt x="1144486" y="88011"/>
                </a:lnTo>
                <a:close/>
                <a:moveTo>
                  <a:pt x="567422" y="31118"/>
                </a:moveTo>
                <a:lnTo>
                  <a:pt x="575910" y="31118"/>
                </a:lnTo>
                <a:lnTo>
                  <a:pt x="575910" y="66008"/>
                </a:lnTo>
                <a:cubicBezTo>
                  <a:pt x="575910" y="71456"/>
                  <a:pt x="576782" y="75403"/>
                  <a:pt x="578528" y="77847"/>
                </a:cubicBezTo>
                <a:cubicBezTo>
                  <a:pt x="580274" y="80362"/>
                  <a:pt x="583138" y="81619"/>
                  <a:pt x="587120" y="81619"/>
                </a:cubicBezTo>
                <a:cubicBezTo>
                  <a:pt x="592290" y="81619"/>
                  <a:pt x="597598" y="78301"/>
                  <a:pt x="603046" y="71666"/>
                </a:cubicBezTo>
                <a:lnTo>
                  <a:pt x="603046" y="31118"/>
                </a:lnTo>
                <a:lnTo>
                  <a:pt x="611532" y="31118"/>
                </a:lnTo>
                <a:lnTo>
                  <a:pt x="611532" y="87696"/>
                </a:lnTo>
                <a:lnTo>
                  <a:pt x="604512" y="87696"/>
                </a:lnTo>
                <a:lnTo>
                  <a:pt x="603780" y="78686"/>
                </a:lnTo>
                <a:lnTo>
                  <a:pt x="603466" y="78686"/>
                </a:lnTo>
                <a:cubicBezTo>
                  <a:pt x="597458" y="85601"/>
                  <a:pt x="591172" y="89058"/>
                  <a:pt x="584606" y="89058"/>
                </a:cubicBezTo>
                <a:cubicBezTo>
                  <a:pt x="573150" y="89058"/>
                  <a:pt x="567422" y="81724"/>
                  <a:pt x="567422" y="67056"/>
                </a:cubicBezTo>
                <a:close/>
                <a:moveTo>
                  <a:pt x="1033548" y="29651"/>
                </a:moveTo>
                <a:cubicBezTo>
                  <a:pt x="1045072" y="29651"/>
                  <a:pt x="1050836" y="37020"/>
                  <a:pt x="1050836" y="51758"/>
                </a:cubicBezTo>
                <a:lnTo>
                  <a:pt x="1050836" y="87696"/>
                </a:lnTo>
                <a:lnTo>
                  <a:pt x="1042244" y="87696"/>
                </a:lnTo>
                <a:lnTo>
                  <a:pt x="1042244" y="52806"/>
                </a:lnTo>
                <a:cubicBezTo>
                  <a:pt x="1042244" y="42329"/>
                  <a:pt x="1038506" y="37090"/>
                  <a:pt x="1031032" y="37090"/>
                </a:cubicBezTo>
                <a:cubicBezTo>
                  <a:pt x="1026214" y="37090"/>
                  <a:pt x="1020834" y="40163"/>
                  <a:pt x="1014898" y="46310"/>
                </a:cubicBezTo>
                <a:lnTo>
                  <a:pt x="1014898" y="87696"/>
                </a:lnTo>
                <a:lnTo>
                  <a:pt x="1006410" y="87696"/>
                </a:lnTo>
                <a:lnTo>
                  <a:pt x="1006410" y="31118"/>
                </a:lnTo>
                <a:lnTo>
                  <a:pt x="1013326" y="31118"/>
                </a:lnTo>
                <a:lnTo>
                  <a:pt x="1014164" y="39395"/>
                </a:lnTo>
                <a:lnTo>
                  <a:pt x="1014478" y="39395"/>
                </a:lnTo>
                <a:cubicBezTo>
                  <a:pt x="1021114" y="32899"/>
                  <a:pt x="1027470" y="29651"/>
                  <a:pt x="1033548" y="29651"/>
                </a:cubicBezTo>
                <a:close/>
                <a:moveTo>
                  <a:pt x="961320" y="29651"/>
                </a:moveTo>
                <a:cubicBezTo>
                  <a:pt x="968584" y="29651"/>
                  <a:pt x="974660" y="32270"/>
                  <a:pt x="979550" y="37509"/>
                </a:cubicBezTo>
                <a:cubicBezTo>
                  <a:pt x="984788" y="43027"/>
                  <a:pt x="987408" y="50361"/>
                  <a:pt x="987408" y="59512"/>
                </a:cubicBezTo>
                <a:cubicBezTo>
                  <a:pt x="987408" y="68522"/>
                  <a:pt x="984788" y="75787"/>
                  <a:pt x="979550" y="81305"/>
                </a:cubicBezTo>
                <a:cubicBezTo>
                  <a:pt x="974660" y="86474"/>
                  <a:pt x="968584" y="89058"/>
                  <a:pt x="961320" y="89058"/>
                </a:cubicBezTo>
                <a:cubicBezTo>
                  <a:pt x="954124" y="89058"/>
                  <a:pt x="948082" y="86474"/>
                  <a:pt x="943194" y="81305"/>
                </a:cubicBezTo>
                <a:cubicBezTo>
                  <a:pt x="937954" y="75787"/>
                  <a:pt x="935334" y="68522"/>
                  <a:pt x="935334" y="59512"/>
                </a:cubicBezTo>
                <a:cubicBezTo>
                  <a:pt x="935334" y="50361"/>
                  <a:pt x="937954" y="43027"/>
                  <a:pt x="943194" y="37509"/>
                </a:cubicBezTo>
                <a:cubicBezTo>
                  <a:pt x="948012" y="32270"/>
                  <a:pt x="954054" y="29651"/>
                  <a:pt x="961320" y="29651"/>
                </a:cubicBezTo>
                <a:close/>
                <a:moveTo>
                  <a:pt x="901236" y="29651"/>
                </a:moveTo>
                <a:cubicBezTo>
                  <a:pt x="903820" y="29651"/>
                  <a:pt x="906440" y="30140"/>
                  <a:pt x="909094" y="31118"/>
                </a:cubicBezTo>
                <a:lnTo>
                  <a:pt x="928686" y="31118"/>
                </a:lnTo>
                <a:lnTo>
                  <a:pt x="928686" y="37719"/>
                </a:lnTo>
                <a:lnTo>
                  <a:pt x="916742" y="37719"/>
                </a:lnTo>
                <a:cubicBezTo>
                  <a:pt x="920026" y="40862"/>
                  <a:pt x="921666" y="44948"/>
                  <a:pt x="921666" y="49977"/>
                </a:cubicBezTo>
                <a:cubicBezTo>
                  <a:pt x="921666" y="55914"/>
                  <a:pt x="919676" y="60734"/>
                  <a:pt x="915694" y="64436"/>
                </a:cubicBezTo>
                <a:cubicBezTo>
                  <a:pt x="911852" y="67999"/>
                  <a:pt x="907034" y="69780"/>
                  <a:pt x="901236" y="69780"/>
                </a:cubicBezTo>
                <a:cubicBezTo>
                  <a:pt x="898092" y="69780"/>
                  <a:pt x="895194" y="69081"/>
                  <a:pt x="892540" y="67684"/>
                </a:cubicBezTo>
                <a:cubicBezTo>
                  <a:pt x="890024" y="69850"/>
                  <a:pt x="888768" y="72224"/>
                  <a:pt x="888768" y="74809"/>
                </a:cubicBezTo>
                <a:cubicBezTo>
                  <a:pt x="888768" y="79070"/>
                  <a:pt x="892120" y="81200"/>
                  <a:pt x="898826" y="81200"/>
                </a:cubicBezTo>
                <a:lnTo>
                  <a:pt x="910142" y="81200"/>
                </a:lnTo>
                <a:cubicBezTo>
                  <a:pt x="923134" y="81200"/>
                  <a:pt x="929630" y="85671"/>
                  <a:pt x="929630" y="94611"/>
                </a:cubicBezTo>
                <a:cubicBezTo>
                  <a:pt x="929630" y="99920"/>
                  <a:pt x="927080" y="104425"/>
                  <a:pt x="921982" y="108127"/>
                </a:cubicBezTo>
                <a:cubicBezTo>
                  <a:pt x="916602" y="112039"/>
                  <a:pt x="909758" y="113995"/>
                  <a:pt x="901446" y="113995"/>
                </a:cubicBezTo>
                <a:cubicBezTo>
                  <a:pt x="894390" y="113995"/>
                  <a:pt x="888768" y="112668"/>
                  <a:pt x="884576" y="110013"/>
                </a:cubicBezTo>
                <a:cubicBezTo>
                  <a:pt x="880246" y="107289"/>
                  <a:pt x="878080" y="103517"/>
                  <a:pt x="878080" y="98698"/>
                </a:cubicBezTo>
                <a:cubicBezTo>
                  <a:pt x="878080" y="93738"/>
                  <a:pt x="880874" y="89408"/>
                  <a:pt x="886462" y="85706"/>
                </a:cubicBezTo>
                <a:lnTo>
                  <a:pt x="886462" y="85286"/>
                </a:lnTo>
                <a:cubicBezTo>
                  <a:pt x="883040" y="83191"/>
                  <a:pt x="881328" y="80083"/>
                  <a:pt x="881328" y="75961"/>
                </a:cubicBezTo>
                <a:cubicBezTo>
                  <a:pt x="881328" y="72050"/>
                  <a:pt x="883424" y="68557"/>
                  <a:pt x="887614" y="65484"/>
                </a:cubicBezTo>
                <a:lnTo>
                  <a:pt x="887614" y="65065"/>
                </a:lnTo>
                <a:cubicBezTo>
                  <a:pt x="882726" y="61153"/>
                  <a:pt x="880280" y="56089"/>
                  <a:pt x="880280" y="49872"/>
                </a:cubicBezTo>
                <a:cubicBezTo>
                  <a:pt x="880280" y="43865"/>
                  <a:pt x="882342" y="38976"/>
                  <a:pt x="886462" y="35204"/>
                </a:cubicBezTo>
                <a:cubicBezTo>
                  <a:pt x="890444" y="31502"/>
                  <a:pt x="895368" y="29651"/>
                  <a:pt x="901236" y="29651"/>
                </a:cubicBezTo>
                <a:close/>
                <a:moveTo>
                  <a:pt x="846182" y="29651"/>
                </a:moveTo>
                <a:cubicBezTo>
                  <a:pt x="858964" y="29651"/>
                  <a:pt x="865354" y="37299"/>
                  <a:pt x="865354" y="52597"/>
                </a:cubicBezTo>
                <a:lnTo>
                  <a:pt x="865354" y="87696"/>
                </a:lnTo>
                <a:lnTo>
                  <a:pt x="858334" y="87696"/>
                </a:lnTo>
                <a:lnTo>
                  <a:pt x="857602" y="80781"/>
                </a:lnTo>
                <a:lnTo>
                  <a:pt x="857288" y="80781"/>
                </a:lnTo>
                <a:cubicBezTo>
                  <a:pt x="850792" y="86299"/>
                  <a:pt x="844434" y="89058"/>
                  <a:pt x="838218" y="89058"/>
                </a:cubicBezTo>
                <a:cubicBezTo>
                  <a:pt x="833398" y="89058"/>
                  <a:pt x="829486" y="87696"/>
                  <a:pt x="826484" y="84972"/>
                </a:cubicBezTo>
                <a:cubicBezTo>
                  <a:pt x="823340" y="82038"/>
                  <a:pt x="821768" y="78092"/>
                  <a:pt x="821768" y="73133"/>
                </a:cubicBezTo>
                <a:cubicBezTo>
                  <a:pt x="821768" y="66986"/>
                  <a:pt x="824598" y="62236"/>
                  <a:pt x="830256" y="58883"/>
                </a:cubicBezTo>
                <a:cubicBezTo>
                  <a:pt x="835704" y="55670"/>
                  <a:pt x="844574" y="53365"/>
                  <a:pt x="856868" y="51968"/>
                </a:cubicBezTo>
                <a:cubicBezTo>
                  <a:pt x="857008" y="41840"/>
                  <a:pt x="852992" y="36776"/>
                  <a:pt x="844818" y="36776"/>
                </a:cubicBezTo>
                <a:cubicBezTo>
                  <a:pt x="839300" y="36776"/>
                  <a:pt x="833574" y="38871"/>
                  <a:pt x="827636" y="43062"/>
                </a:cubicBezTo>
                <a:lnTo>
                  <a:pt x="824178" y="37090"/>
                </a:lnTo>
                <a:cubicBezTo>
                  <a:pt x="831722" y="32131"/>
                  <a:pt x="839056" y="29651"/>
                  <a:pt x="846182" y="29651"/>
                </a:cubicBezTo>
                <a:close/>
                <a:moveTo>
                  <a:pt x="811434" y="29651"/>
                </a:moveTo>
                <a:cubicBezTo>
                  <a:pt x="813738" y="29651"/>
                  <a:pt x="815730" y="30070"/>
                  <a:pt x="817406" y="30908"/>
                </a:cubicBezTo>
                <a:lnTo>
                  <a:pt x="815730" y="38347"/>
                </a:lnTo>
                <a:cubicBezTo>
                  <a:pt x="813844" y="37719"/>
                  <a:pt x="812062" y="37404"/>
                  <a:pt x="810386" y="37404"/>
                </a:cubicBezTo>
                <a:cubicBezTo>
                  <a:pt x="804170" y="37404"/>
                  <a:pt x="799314" y="41875"/>
                  <a:pt x="795822" y="50815"/>
                </a:cubicBezTo>
                <a:lnTo>
                  <a:pt x="795822" y="87696"/>
                </a:lnTo>
                <a:lnTo>
                  <a:pt x="787336" y="87696"/>
                </a:lnTo>
                <a:lnTo>
                  <a:pt x="787336" y="31118"/>
                </a:lnTo>
                <a:lnTo>
                  <a:pt x="794250" y="31118"/>
                </a:lnTo>
                <a:lnTo>
                  <a:pt x="795090" y="41490"/>
                </a:lnTo>
                <a:lnTo>
                  <a:pt x="795404" y="41490"/>
                </a:lnTo>
                <a:cubicBezTo>
                  <a:pt x="799664" y="33597"/>
                  <a:pt x="805008" y="29651"/>
                  <a:pt x="811434" y="29651"/>
                </a:cubicBezTo>
                <a:close/>
                <a:moveTo>
                  <a:pt x="655786" y="29651"/>
                </a:moveTo>
                <a:cubicBezTo>
                  <a:pt x="662840" y="29651"/>
                  <a:pt x="668324" y="32026"/>
                  <a:pt x="672236" y="36776"/>
                </a:cubicBezTo>
                <a:cubicBezTo>
                  <a:pt x="676148" y="41456"/>
                  <a:pt x="678102" y="47917"/>
                  <a:pt x="678102" y="56159"/>
                </a:cubicBezTo>
                <a:cubicBezTo>
                  <a:pt x="678102" y="58394"/>
                  <a:pt x="677964" y="60105"/>
                  <a:pt x="677684" y="61293"/>
                </a:cubicBezTo>
                <a:lnTo>
                  <a:pt x="639022" y="61293"/>
                </a:lnTo>
                <a:cubicBezTo>
                  <a:pt x="639302" y="67579"/>
                  <a:pt x="641188" y="72644"/>
                  <a:pt x="644680" y="76485"/>
                </a:cubicBezTo>
                <a:cubicBezTo>
                  <a:pt x="648172" y="80327"/>
                  <a:pt x="652748" y="82248"/>
                  <a:pt x="658406" y="82248"/>
                </a:cubicBezTo>
                <a:cubicBezTo>
                  <a:pt x="663434" y="82248"/>
                  <a:pt x="668220" y="80711"/>
                  <a:pt x="672760" y="77638"/>
                </a:cubicBezTo>
                <a:lnTo>
                  <a:pt x="675902" y="83296"/>
                </a:lnTo>
                <a:cubicBezTo>
                  <a:pt x="669896" y="87137"/>
                  <a:pt x="663714" y="89058"/>
                  <a:pt x="657358" y="89058"/>
                </a:cubicBezTo>
                <a:cubicBezTo>
                  <a:pt x="649674" y="89058"/>
                  <a:pt x="643352" y="86439"/>
                  <a:pt x="638394" y="81200"/>
                </a:cubicBezTo>
                <a:cubicBezTo>
                  <a:pt x="633154" y="75752"/>
                  <a:pt x="630536" y="68522"/>
                  <a:pt x="630536" y="59512"/>
                </a:cubicBezTo>
                <a:cubicBezTo>
                  <a:pt x="630536" y="50641"/>
                  <a:pt x="633120" y="43341"/>
                  <a:pt x="638288" y="37614"/>
                </a:cubicBezTo>
                <a:cubicBezTo>
                  <a:pt x="643178" y="32305"/>
                  <a:pt x="649010" y="29651"/>
                  <a:pt x="655786" y="29651"/>
                </a:cubicBezTo>
                <a:close/>
                <a:moveTo>
                  <a:pt x="231970" y="22526"/>
                </a:moveTo>
                <a:cubicBezTo>
                  <a:pt x="237140" y="29791"/>
                  <a:pt x="240528" y="36391"/>
                  <a:pt x="242134" y="42329"/>
                </a:cubicBezTo>
                <a:lnTo>
                  <a:pt x="235638" y="44948"/>
                </a:lnTo>
                <a:cubicBezTo>
                  <a:pt x="233892" y="38662"/>
                  <a:pt x="230678" y="31956"/>
                  <a:pt x="225998" y="24831"/>
                </a:cubicBezTo>
                <a:close/>
                <a:moveTo>
                  <a:pt x="285406" y="22002"/>
                </a:moveTo>
                <a:lnTo>
                  <a:pt x="292636" y="24412"/>
                </a:lnTo>
                <a:cubicBezTo>
                  <a:pt x="288026" y="33353"/>
                  <a:pt x="283974" y="40303"/>
                  <a:pt x="280482" y="45262"/>
                </a:cubicBezTo>
                <a:lnTo>
                  <a:pt x="274614" y="43167"/>
                </a:lnTo>
                <a:cubicBezTo>
                  <a:pt x="279084" y="36252"/>
                  <a:pt x="282682" y="29197"/>
                  <a:pt x="285406" y="22002"/>
                </a:cubicBezTo>
                <a:close/>
                <a:moveTo>
                  <a:pt x="335384" y="21164"/>
                </a:moveTo>
                <a:lnTo>
                  <a:pt x="335384" y="37719"/>
                </a:lnTo>
                <a:lnTo>
                  <a:pt x="392172" y="37719"/>
                </a:lnTo>
                <a:lnTo>
                  <a:pt x="392172" y="21164"/>
                </a:lnTo>
                <a:close/>
                <a:moveTo>
                  <a:pt x="1289360" y="20955"/>
                </a:moveTo>
                <a:cubicBezTo>
                  <a:pt x="1287754" y="24098"/>
                  <a:pt x="1285728" y="27800"/>
                  <a:pt x="1283284" y="32061"/>
                </a:cubicBezTo>
                <a:lnTo>
                  <a:pt x="1264738" y="59512"/>
                </a:lnTo>
                <a:lnTo>
                  <a:pt x="1289256" y="59512"/>
                </a:lnTo>
                <a:lnTo>
                  <a:pt x="1289256" y="34575"/>
                </a:lnTo>
                <a:cubicBezTo>
                  <a:pt x="1289256" y="30524"/>
                  <a:pt x="1289466" y="25984"/>
                  <a:pt x="1289884" y="20955"/>
                </a:cubicBezTo>
                <a:close/>
                <a:moveTo>
                  <a:pt x="1625440" y="18126"/>
                </a:moveTo>
                <a:lnTo>
                  <a:pt x="1625440" y="80572"/>
                </a:lnTo>
                <a:lnTo>
                  <a:pt x="1634870" y="80572"/>
                </a:lnTo>
                <a:cubicBezTo>
                  <a:pt x="1644020" y="80572"/>
                  <a:pt x="1650970" y="77778"/>
                  <a:pt x="1655720" y="72190"/>
                </a:cubicBezTo>
                <a:cubicBezTo>
                  <a:pt x="1660260" y="66741"/>
                  <a:pt x="1662530" y="59023"/>
                  <a:pt x="1662530" y="49034"/>
                </a:cubicBezTo>
                <a:cubicBezTo>
                  <a:pt x="1662530" y="28429"/>
                  <a:pt x="1653310" y="18126"/>
                  <a:pt x="1634870" y="18126"/>
                </a:cubicBezTo>
                <a:close/>
                <a:moveTo>
                  <a:pt x="720566" y="18126"/>
                </a:moveTo>
                <a:lnTo>
                  <a:pt x="720566" y="80572"/>
                </a:lnTo>
                <a:lnTo>
                  <a:pt x="729996" y="80572"/>
                </a:lnTo>
                <a:cubicBezTo>
                  <a:pt x="739146" y="80572"/>
                  <a:pt x="746096" y="77778"/>
                  <a:pt x="750846" y="72190"/>
                </a:cubicBezTo>
                <a:cubicBezTo>
                  <a:pt x="755386" y="66741"/>
                  <a:pt x="757656" y="59023"/>
                  <a:pt x="757656" y="49034"/>
                </a:cubicBezTo>
                <a:cubicBezTo>
                  <a:pt x="757656" y="28429"/>
                  <a:pt x="748436" y="18126"/>
                  <a:pt x="729996" y="18126"/>
                </a:cubicBezTo>
                <a:close/>
                <a:moveTo>
                  <a:pt x="482440" y="17916"/>
                </a:moveTo>
                <a:lnTo>
                  <a:pt x="482440" y="43900"/>
                </a:lnTo>
                <a:lnTo>
                  <a:pt x="494176" y="43900"/>
                </a:lnTo>
                <a:cubicBezTo>
                  <a:pt x="507098" y="43900"/>
                  <a:pt x="513558" y="39535"/>
                  <a:pt x="513558" y="30803"/>
                </a:cubicBezTo>
                <a:cubicBezTo>
                  <a:pt x="513558" y="26193"/>
                  <a:pt x="511986" y="22875"/>
                  <a:pt x="508844" y="20850"/>
                </a:cubicBezTo>
                <a:cubicBezTo>
                  <a:pt x="505840" y="18894"/>
                  <a:pt x="501126" y="17916"/>
                  <a:pt x="494700" y="17916"/>
                </a:cubicBezTo>
                <a:close/>
                <a:moveTo>
                  <a:pt x="155694" y="16659"/>
                </a:moveTo>
                <a:cubicBezTo>
                  <a:pt x="159048" y="36077"/>
                  <a:pt x="164636" y="51549"/>
                  <a:pt x="172458" y="63074"/>
                </a:cubicBezTo>
                <a:cubicBezTo>
                  <a:pt x="181540" y="50431"/>
                  <a:pt x="187756" y="34959"/>
                  <a:pt x="191108" y="16659"/>
                </a:cubicBezTo>
                <a:close/>
                <a:moveTo>
                  <a:pt x="1556156" y="16344"/>
                </a:moveTo>
                <a:cubicBezTo>
                  <a:pt x="1552314" y="16344"/>
                  <a:pt x="1549136" y="18021"/>
                  <a:pt x="1546622" y="21374"/>
                </a:cubicBezTo>
                <a:cubicBezTo>
                  <a:pt x="1544036" y="24726"/>
                  <a:pt x="1542744" y="29057"/>
                  <a:pt x="1542744" y="34366"/>
                </a:cubicBezTo>
                <a:cubicBezTo>
                  <a:pt x="1542744" y="39814"/>
                  <a:pt x="1543896" y="44075"/>
                  <a:pt x="1546202" y="47148"/>
                </a:cubicBezTo>
                <a:cubicBezTo>
                  <a:pt x="1548716" y="50431"/>
                  <a:pt x="1552278" y="52073"/>
                  <a:pt x="1556890" y="52073"/>
                </a:cubicBezTo>
                <a:cubicBezTo>
                  <a:pt x="1562896" y="52073"/>
                  <a:pt x="1568414" y="48545"/>
                  <a:pt x="1573444" y="41490"/>
                </a:cubicBezTo>
                <a:cubicBezTo>
                  <a:pt x="1572536" y="24726"/>
                  <a:pt x="1566772" y="16344"/>
                  <a:pt x="1556156" y="16344"/>
                </a:cubicBezTo>
                <a:close/>
                <a:moveTo>
                  <a:pt x="1225504" y="16344"/>
                </a:moveTo>
                <a:cubicBezTo>
                  <a:pt x="1221872" y="16344"/>
                  <a:pt x="1218868" y="17532"/>
                  <a:pt x="1216494" y="19907"/>
                </a:cubicBezTo>
                <a:cubicBezTo>
                  <a:pt x="1214120" y="22352"/>
                  <a:pt x="1212932" y="25460"/>
                  <a:pt x="1212932" y="29232"/>
                </a:cubicBezTo>
                <a:cubicBezTo>
                  <a:pt x="1212932" y="33493"/>
                  <a:pt x="1214748" y="37090"/>
                  <a:pt x="1218380" y="40024"/>
                </a:cubicBezTo>
                <a:cubicBezTo>
                  <a:pt x="1220894" y="42049"/>
                  <a:pt x="1225016" y="44180"/>
                  <a:pt x="1230744" y="46415"/>
                </a:cubicBezTo>
                <a:cubicBezTo>
                  <a:pt x="1236332" y="41665"/>
                  <a:pt x="1239126" y="36356"/>
                  <a:pt x="1239126" y="30489"/>
                </a:cubicBezTo>
                <a:cubicBezTo>
                  <a:pt x="1239126" y="26438"/>
                  <a:pt x="1237938" y="23120"/>
                  <a:pt x="1235564" y="20535"/>
                </a:cubicBezTo>
                <a:cubicBezTo>
                  <a:pt x="1233048" y="17741"/>
                  <a:pt x="1229696" y="16344"/>
                  <a:pt x="1225504" y="16344"/>
                </a:cubicBezTo>
                <a:close/>
                <a:moveTo>
                  <a:pt x="1912018" y="11001"/>
                </a:moveTo>
                <a:lnTo>
                  <a:pt x="1920926" y="11001"/>
                </a:lnTo>
                <a:lnTo>
                  <a:pt x="1949948" y="60664"/>
                </a:lnTo>
                <a:lnTo>
                  <a:pt x="1958226" y="76381"/>
                </a:lnTo>
                <a:lnTo>
                  <a:pt x="1958748" y="76381"/>
                </a:lnTo>
                <a:cubicBezTo>
                  <a:pt x="1957980" y="65135"/>
                  <a:pt x="1957596" y="57172"/>
                  <a:pt x="1957596" y="52492"/>
                </a:cubicBezTo>
                <a:lnTo>
                  <a:pt x="1957596" y="11001"/>
                </a:lnTo>
                <a:lnTo>
                  <a:pt x="1965874" y="11001"/>
                </a:lnTo>
                <a:lnTo>
                  <a:pt x="1965874" y="87696"/>
                </a:lnTo>
                <a:lnTo>
                  <a:pt x="1956862" y="87696"/>
                </a:lnTo>
                <a:lnTo>
                  <a:pt x="1928050" y="38033"/>
                </a:lnTo>
                <a:lnTo>
                  <a:pt x="1919668" y="22317"/>
                </a:lnTo>
                <a:lnTo>
                  <a:pt x="1919144" y="22317"/>
                </a:lnTo>
                <a:cubicBezTo>
                  <a:pt x="1919842" y="35029"/>
                  <a:pt x="1920192" y="42818"/>
                  <a:pt x="1920192" y="45681"/>
                </a:cubicBezTo>
                <a:lnTo>
                  <a:pt x="1920192" y="87696"/>
                </a:lnTo>
                <a:lnTo>
                  <a:pt x="1912018" y="87696"/>
                </a:lnTo>
                <a:close/>
                <a:moveTo>
                  <a:pt x="1807244" y="11001"/>
                </a:moveTo>
                <a:lnTo>
                  <a:pt x="1815940" y="11001"/>
                </a:lnTo>
                <a:lnTo>
                  <a:pt x="1815940" y="87696"/>
                </a:lnTo>
                <a:lnTo>
                  <a:pt x="1807244" y="87696"/>
                </a:lnTo>
                <a:close/>
                <a:moveTo>
                  <a:pt x="1692944" y="11001"/>
                </a:moveTo>
                <a:lnTo>
                  <a:pt x="1736636" y="11001"/>
                </a:lnTo>
                <a:lnTo>
                  <a:pt x="1736636" y="18335"/>
                </a:lnTo>
                <a:lnTo>
                  <a:pt x="1701640" y="18335"/>
                </a:lnTo>
                <a:lnTo>
                  <a:pt x="1701640" y="43586"/>
                </a:lnTo>
                <a:lnTo>
                  <a:pt x="1731082" y="43586"/>
                </a:lnTo>
                <a:lnTo>
                  <a:pt x="1731082" y="50920"/>
                </a:lnTo>
                <a:lnTo>
                  <a:pt x="1701640" y="50920"/>
                </a:lnTo>
                <a:lnTo>
                  <a:pt x="1701640" y="80362"/>
                </a:lnTo>
                <a:lnTo>
                  <a:pt x="1737788" y="80362"/>
                </a:lnTo>
                <a:lnTo>
                  <a:pt x="1737788" y="87696"/>
                </a:lnTo>
                <a:lnTo>
                  <a:pt x="1692944" y="87696"/>
                </a:lnTo>
                <a:close/>
                <a:moveTo>
                  <a:pt x="1616744" y="11001"/>
                </a:moveTo>
                <a:lnTo>
                  <a:pt x="1635604" y="11001"/>
                </a:lnTo>
                <a:cubicBezTo>
                  <a:pt x="1647268" y="11001"/>
                  <a:pt x="1656174" y="14319"/>
                  <a:pt x="1662322" y="20955"/>
                </a:cubicBezTo>
                <a:cubicBezTo>
                  <a:pt x="1668398" y="27520"/>
                  <a:pt x="1671436" y="36880"/>
                  <a:pt x="1671436" y="49034"/>
                </a:cubicBezTo>
                <a:cubicBezTo>
                  <a:pt x="1671436" y="61258"/>
                  <a:pt x="1668434" y="70723"/>
                  <a:pt x="1662426" y="77428"/>
                </a:cubicBezTo>
                <a:cubicBezTo>
                  <a:pt x="1656280" y="84274"/>
                  <a:pt x="1647442" y="87696"/>
                  <a:pt x="1635918" y="87696"/>
                </a:cubicBezTo>
                <a:lnTo>
                  <a:pt x="1616744" y="87696"/>
                </a:lnTo>
                <a:close/>
                <a:moveTo>
                  <a:pt x="1484232" y="11001"/>
                </a:moveTo>
                <a:lnTo>
                  <a:pt x="1520904" y="11001"/>
                </a:lnTo>
                <a:lnTo>
                  <a:pt x="1520904" y="18335"/>
                </a:lnTo>
                <a:lnTo>
                  <a:pt x="1491776" y="18335"/>
                </a:lnTo>
                <a:lnTo>
                  <a:pt x="1489680" y="41595"/>
                </a:lnTo>
                <a:cubicBezTo>
                  <a:pt x="1493522" y="39430"/>
                  <a:pt x="1497504" y="38347"/>
                  <a:pt x="1501624" y="38347"/>
                </a:cubicBezTo>
                <a:cubicBezTo>
                  <a:pt x="1508400" y="38347"/>
                  <a:pt x="1513814" y="40303"/>
                  <a:pt x="1517866" y="44215"/>
                </a:cubicBezTo>
                <a:cubicBezTo>
                  <a:pt x="1522336" y="48545"/>
                  <a:pt x="1524570" y="54762"/>
                  <a:pt x="1524570" y="62865"/>
                </a:cubicBezTo>
                <a:cubicBezTo>
                  <a:pt x="1524570" y="70827"/>
                  <a:pt x="1522022" y="77289"/>
                  <a:pt x="1516922" y="82248"/>
                </a:cubicBezTo>
                <a:cubicBezTo>
                  <a:pt x="1512242" y="86788"/>
                  <a:pt x="1506550" y="89058"/>
                  <a:pt x="1499844" y="89058"/>
                </a:cubicBezTo>
                <a:cubicBezTo>
                  <a:pt x="1490484" y="89058"/>
                  <a:pt x="1482416" y="85671"/>
                  <a:pt x="1475640" y="78895"/>
                </a:cubicBezTo>
                <a:lnTo>
                  <a:pt x="1479936" y="73237"/>
                </a:lnTo>
                <a:cubicBezTo>
                  <a:pt x="1485594" y="79035"/>
                  <a:pt x="1491986" y="81934"/>
                  <a:pt x="1499110" y="81934"/>
                </a:cubicBezTo>
                <a:cubicBezTo>
                  <a:pt x="1503860" y="81934"/>
                  <a:pt x="1507842" y="80222"/>
                  <a:pt x="1511054" y="76800"/>
                </a:cubicBezTo>
                <a:cubicBezTo>
                  <a:pt x="1514338" y="73307"/>
                  <a:pt x="1515980" y="68732"/>
                  <a:pt x="1515980" y="63074"/>
                </a:cubicBezTo>
                <a:cubicBezTo>
                  <a:pt x="1515980" y="57486"/>
                  <a:pt x="1514478" y="53051"/>
                  <a:pt x="1511474" y="49768"/>
                </a:cubicBezTo>
                <a:cubicBezTo>
                  <a:pt x="1508540" y="46555"/>
                  <a:pt x="1504558" y="44948"/>
                  <a:pt x="1499530" y="44948"/>
                </a:cubicBezTo>
                <a:cubicBezTo>
                  <a:pt x="1495478" y="44948"/>
                  <a:pt x="1491148" y="46485"/>
                  <a:pt x="1486538" y="49558"/>
                </a:cubicBezTo>
                <a:lnTo>
                  <a:pt x="1481822" y="46624"/>
                </a:lnTo>
                <a:close/>
                <a:moveTo>
                  <a:pt x="1430216" y="11001"/>
                </a:moveTo>
                <a:lnTo>
                  <a:pt x="1477678" y="11001"/>
                </a:lnTo>
                <a:lnTo>
                  <a:pt x="1477678" y="16135"/>
                </a:lnTo>
                <a:cubicBezTo>
                  <a:pt x="1469158" y="27171"/>
                  <a:pt x="1463254" y="38277"/>
                  <a:pt x="1459972" y="49453"/>
                </a:cubicBezTo>
                <a:cubicBezTo>
                  <a:pt x="1457318" y="58674"/>
                  <a:pt x="1455642" y="71421"/>
                  <a:pt x="1454942" y="87696"/>
                </a:cubicBezTo>
                <a:lnTo>
                  <a:pt x="1446038" y="87696"/>
                </a:lnTo>
                <a:cubicBezTo>
                  <a:pt x="1447224" y="59966"/>
                  <a:pt x="1454488" y="36845"/>
                  <a:pt x="1467830" y="18335"/>
                </a:cubicBezTo>
                <a:lnTo>
                  <a:pt x="1430216" y="18335"/>
                </a:lnTo>
                <a:close/>
                <a:moveTo>
                  <a:pt x="1379458" y="11001"/>
                </a:moveTo>
                <a:lnTo>
                  <a:pt x="1416128" y="11001"/>
                </a:lnTo>
                <a:lnTo>
                  <a:pt x="1416128" y="18335"/>
                </a:lnTo>
                <a:lnTo>
                  <a:pt x="1387002" y="18335"/>
                </a:lnTo>
                <a:lnTo>
                  <a:pt x="1384906" y="41595"/>
                </a:lnTo>
                <a:cubicBezTo>
                  <a:pt x="1388748" y="39430"/>
                  <a:pt x="1392728" y="38347"/>
                  <a:pt x="1396850" y="38347"/>
                </a:cubicBezTo>
                <a:cubicBezTo>
                  <a:pt x="1403626" y="38347"/>
                  <a:pt x="1409038" y="40303"/>
                  <a:pt x="1413090" y="44215"/>
                </a:cubicBezTo>
                <a:cubicBezTo>
                  <a:pt x="1417560" y="48545"/>
                  <a:pt x="1419796" y="54762"/>
                  <a:pt x="1419796" y="62865"/>
                </a:cubicBezTo>
                <a:cubicBezTo>
                  <a:pt x="1419796" y="70827"/>
                  <a:pt x="1417246" y="77289"/>
                  <a:pt x="1412148" y="82248"/>
                </a:cubicBezTo>
                <a:cubicBezTo>
                  <a:pt x="1407468" y="86788"/>
                  <a:pt x="1401774" y="89058"/>
                  <a:pt x="1395068" y="89058"/>
                </a:cubicBezTo>
                <a:cubicBezTo>
                  <a:pt x="1385708" y="89058"/>
                  <a:pt x="1377642" y="85671"/>
                  <a:pt x="1370866" y="78895"/>
                </a:cubicBezTo>
                <a:lnTo>
                  <a:pt x="1375162" y="73237"/>
                </a:lnTo>
                <a:cubicBezTo>
                  <a:pt x="1380820" y="79035"/>
                  <a:pt x="1387210" y="81934"/>
                  <a:pt x="1394336" y="81934"/>
                </a:cubicBezTo>
                <a:cubicBezTo>
                  <a:pt x="1399086" y="81934"/>
                  <a:pt x="1403066" y="80222"/>
                  <a:pt x="1406280" y="76800"/>
                </a:cubicBezTo>
                <a:cubicBezTo>
                  <a:pt x="1409562" y="73307"/>
                  <a:pt x="1411204" y="68732"/>
                  <a:pt x="1411204" y="63074"/>
                </a:cubicBezTo>
                <a:cubicBezTo>
                  <a:pt x="1411204" y="57486"/>
                  <a:pt x="1409702" y="53051"/>
                  <a:pt x="1406698" y="49768"/>
                </a:cubicBezTo>
                <a:cubicBezTo>
                  <a:pt x="1403766" y="46555"/>
                  <a:pt x="1399784" y="44948"/>
                  <a:pt x="1394754" y="44948"/>
                </a:cubicBezTo>
                <a:cubicBezTo>
                  <a:pt x="1390704" y="44948"/>
                  <a:pt x="1386372" y="46485"/>
                  <a:pt x="1381762" y="49558"/>
                </a:cubicBezTo>
                <a:lnTo>
                  <a:pt x="1377048" y="46624"/>
                </a:lnTo>
                <a:close/>
                <a:moveTo>
                  <a:pt x="1288208" y="11001"/>
                </a:moveTo>
                <a:lnTo>
                  <a:pt x="1297324" y="11001"/>
                </a:lnTo>
                <a:lnTo>
                  <a:pt x="1297324" y="59512"/>
                </a:lnTo>
                <a:lnTo>
                  <a:pt x="1307800" y="59512"/>
                </a:lnTo>
                <a:lnTo>
                  <a:pt x="1307800" y="66322"/>
                </a:lnTo>
                <a:lnTo>
                  <a:pt x="1297324" y="66322"/>
                </a:lnTo>
                <a:lnTo>
                  <a:pt x="1297324" y="87696"/>
                </a:lnTo>
                <a:lnTo>
                  <a:pt x="1289256" y="87696"/>
                </a:lnTo>
                <a:lnTo>
                  <a:pt x="1289256" y="66322"/>
                </a:lnTo>
                <a:lnTo>
                  <a:pt x="1255622" y="66322"/>
                </a:lnTo>
                <a:lnTo>
                  <a:pt x="1255622" y="60769"/>
                </a:lnTo>
                <a:close/>
                <a:moveTo>
                  <a:pt x="711870" y="11001"/>
                </a:moveTo>
                <a:lnTo>
                  <a:pt x="730728" y="11001"/>
                </a:lnTo>
                <a:cubicBezTo>
                  <a:pt x="742394" y="11001"/>
                  <a:pt x="751300" y="14319"/>
                  <a:pt x="757446" y="20955"/>
                </a:cubicBezTo>
                <a:cubicBezTo>
                  <a:pt x="763524" y="27520"/>
                  <a:pt x="766562" y="36880"/>
                  <a:pt x="766562" y="49034"/>
                </a:cubicBezTo>
                <a:cubicBezTo>
                  <a:pt x="766562" y="61258"/>
                  <a:pt x="763558" y="70723"/>
                  <a:pt x="757550" y="77428"/>
                </a:cubicBezTo>
                <a:cubicBezTo>
                  <a:pt x="751404" y="84274"/>
                  <a:pt x="742568" y="87696"/>
                  <a:pt x="731042" y="87696"/>
                </a:cubicBezTo>
                <a:lnTo>
                  <a:pt x="711870" y="87696"/>
                </a:lnTo>
                <a:close/>
                <a:moveTo>
                  <a:pt x="473744" y="11001"/>
                </a:moveTo>
                <a:lnTo>
                  <a:pt x="495956" y="11001"/>
                </a:lnTo>
                <a:cubicBezTo>
                  <a:pt x="513418" y="11001"/>
                  <a:pt x="522150" y="17253"/>
                  <a:pt x="522150" y="29756"/>
                </a:cubicBezTo>
                <a:cubicBezTo>
                  <a:pt x="522150" y="38347"/>
                  <a:pt x="518344" y="43900"/>
                  <a:pt x="510730" y="46415"/>
                </a:cubicBezTo>
                <a:lnTo>
                  <a:pt x="510730" y="46834"/>
                </a:lnTo>
                <a:cubicBezTo>
                  <a:pt x="521346" y="48860"/>
                  <a:pt x="526656" y="55006"/>
                  <a:pt x="526656" y="65274"/>
                </a:cubicBezTo>
                <a:cubicBezTo>
                  <a:pt x="526656" y="72539"/>
                  <a:pt x="523966" y="78162"/>
                  <a:pt x="518588" y="82143"/>
                </a:cubicBezTo>
                <a:cubicBezTo>
                  <a:pt x="513488" y="85845"/>
                  <a:pt x="506504" y="87696"/>
                  <a:pt x="497632" y="87696"/>
                </a:cubicBezTo>
                <a:lnTo>
                  <a:pt x="473744" y="87696"/>
                </a:lnTo>
                <a:close/>
                <a:moveTo>
                  <a:pt x="1225714" y="9848"/>
                </a:moveTo>
                <a:cubicBezTo>
                  <a:pt x="1232140" y="9848"/>
                  <a:pt x="1237240" y="11734"/>
                  <a:pt x="1241012" y="15506"/>
                </a:cubicBezTo>
                <a:cubicBezTo>
                  <a:pt x="1244714" y="19208"/>
                  <a:pt x="1246564" y="24063"/>
                  <a:pt x="1246564" y="30070"/>
                </a:cubicBezTo>
                <a:cubicBezTo>
                  <a:pt x="1246564" y="37055"/>
                  <a:pt x="1243106" y="43272"/>
                  <a:pt x="1236192" y="48720"/>
                </a:cubicBezTo>
                <a:lnTo>
                  <a:pt x="1236192" y="49244"/>
                </a:lnTo>
                <a:cubicBezTo>
                  <a:pt x="1244854" y="54273"/>
                  <a:pt x="1249184" y="60979"/>
                  <a:pt x="1249184" y="69361"/>
                </a:cubicBezTo>
                <a:cubicBezTo>
                  <a:pt x="1249184" y="74949"/>
                  <a:pt x="1247018" y="79594"/>
                  <a:pt x="1242688" y="83296"/>
                </a:cubicBezTo>
                <a:cubicBezTo>
                  <a:pt x="1238218" y="87137"/>
                  <a:pt x="1232490" y="89058"/>
                  <a:pt x="1225504" y="89058"/>
                </a:cubicBezTo>
                <a:cubicBezTo>
                  <a:pt x="1218450" y="89058"/>
                  <a:pt x="1212652" y="87137"/>
                  <a:pt x="1208112" y="83296"/>
                </a:cubicBezTo>
                <a:cubicBezTo>
                  <a:pt x="1203502" y="79454"/>
                  <a:pt x="1201196" y="74564"/>
                  <a:pt x="1201196" y="68627"/>
                </a:cubicBezTo>
                <a:cubicBezTo>
                  <a:pt x="1201196" y="59617"/>
                  <a:pt x="1205946" y="52492"/>
                  <a:pt x="1215446" y="47253"/>
                </a:cubicBezTo>
                <a:lnTo>
                  <a:pt x="1215446" y="46834"/>
                </a:lnTo>
                <a:cubicBezTo>
                  <a:pt x="1208532" y="42154"/>
                  <a:pt x="1205074" y="36287"/>
                  <a:pt x="1205074" y="29232"/>
                </a:cubicBezTo>
                <a:cubicBezTo>
                  <a:pt x="1205074" y="23504"/>
                  <a:pt x="1207064" y="18824"/>
                  <a:pt x="1211046" y="15192"/>
                </a:cubicBezTo>
                <a:cubicBezTo>
                  <a:pt x="1214888" y="11630"/>
                  <a:pt x="1219778" y="9848"/>
                  <a:pt x="1225714" y="9848"/>
                </a:cubicBezTo>
                <a:close/>
                <a:moveTo>
                  <a:pt x="1866098" y="9639"/>
                </a:moveTo>
                <a:cubicBezTo>
                  <a:pt x="1874620" y="9639"/>
                  <a:pt x="1881920" y="12747"/>
                  <a:pt x="1887998" y="18964"/>
                </a:cubicBezTo>
                <a:lnTo>
                  <a:pt x="1883178" y="24622"/>
                </a:lnTo>
                <a:cubicBezTo>
                  <a:pt x="1878568" y="19732"/>
                  <a:pt x="1872944" y="17287"/>
                  <a:pt x="1866308" y="17287"/>
                </a:cubicBezTo>
                <a:cubicBezTo>
                  <a:pt x="1858346" y="17287"/>
                  <a:pt x="1852024" y="20116"/>
                  <a:pt x="1847344" y="25774"/>
                </a:cubicBezTo>
                <a:cubicBezTo>
                  <a:pt x="1842594" y="31502"/>
                  <a:pt x="1840220" y="39290"/>
                  <a:pt x="1840220" y="49139"/>
                </a:cubicBezTo>
                <a:cubicBezTo>
                  <a:pt x="1840220" y="59128"/>
                  <a:pt x="1842490" y="66986"/>
                  <a:pt x="1847030" y="72713"/>
                </a:cubicBezTo>
                <a:cubicBezTo>
                  <a:pt x="1851640" y="78511"/>
                  <a:pt x="1858066" y="81410"/>
                  <a:pt x="1866308" y="81410"/>
                </a:cubicBezTo>
                <a:cubicBezTo>
                  <a:pt x="1872664" y="81410"/>
                  <a:pt x="1877520" y="79803"/>
                  <a:pt x="1880872" y="76590"/>
                </a:cubicBezTo>
                <a:lnTo>
                  <a:pt x="1880872" y="55635"/>
                </a:lnTo>
                <a:lnTo>
                  <a:pt x="1864214" y="55635"/>
                </a:lnTo>
                <a:lnTo>
                  <a:pt x="1864214" y="48406"/>
                </a:lnTo>
                <a:lnTo>
                  <a:pt x="1888940" y="48406"/>
                </a:lnTo>
                <a:lnTo>
                  <a:pt x="1888940" y="80257"/>
                </a:lnTo>
                <a:cubicBezTo>
                  <a:pt x="1883282" y="86125"/>
                  <a:pt x="1875458" y="89058"/>
                  <a:pt x="1865470" y="89058"/>
                </a:cubicBezTo>
                <a:cubicBezTo>
                  <a:pt x="1855272" y="89058"/>
                  <a:pt x="1847066" y="85531"/>
                  <a:pt x="1840848" y="78476"/>
                </a:cubicBezTo>
                <a:cubicBezTo>
                  <a:pt x="1834492" y="71281"/>
                  <a:pt x="1831314" y="61572"/>
                  <a:pt x="1831314" y="49349"/>
                </a:cubicBezTo>
                <a:cubicBezTo>
                  <a:pt x="1831314" y="37195"/>
                  <a:pt x="1834596" y="27486"/>
                  <a:pt x="1841162" y="20221"/>
                </a:cubicBezTo>
                <a:cubicBezTo>
                  <a:pt x="1847518" y="13166"/>
                  <a:pt x="1855830" y="9639"/>
                  <a:pt x="1866098" y="9639"/>
                </a:cubicBezTo>
                <a:close/>
                <a:moveTo>
                  <a:pt x="1771888" y="9639"/>
                </a:moveTo>
                <a:cubicBezTo>
                  <a:pt x="1780828" y="9639"/>
                  <a:pt x="1788266" y="12782"/>
                  <a:pt x="1794204" y="19069"/>
                </a:cubicBezTo>
                <a:lnTo>
                  <a:pt x="1789594" y="24622"/>
                </a:lnTo>
                <a:cubicBezTo>
                  <a:pt x="1784496" y="19732"/>
                  <a:pt x="1778592" y="17287"/>
                  <a:pt x="1771888" y="17287"/>
                </a:cubicBezTo>
                <a:cubicBezTo>
                  <a:pt x="1767416" y="17287"/>
                  <a:pt x="1763820" y="18335"/>
                  <a:pt x="1761096" y="20431"/>
                </a:cubicBezTo>
                <a:cubicBezTo>
                  <a:pt x="1758372" y="22596"/>
                  <a:pt x="1757010" y="25460"/>
                  <a:pt x="1757010" y="29022"/>
                </a:cubicBezTo>
                <a:cubicBezTo>
                  <a:pt x="1757010" y="32515"/>
                  <a:pt x="1758406" y="35414"/>
                  <a:pt x="1761200" y="37719"/>
                </a:cubicBezTo>
                <a:cubicBezTo>
                  <a:pt x="1762806" y="39046"/>
                  <a:pt x="1765670" y="40582"/>
                  <a:pt x="1769792" y="42329"/>
                </a:cubicBezTo>
                <a:lnTo>
                  <a:pt x="1780898" y="47044"/>
                </a:lnTo>
                <a:cubicBezTo>
                  <a:pt x="1791516" y="51723"/>
                  <a:pt x="1796824" y="58569"/>
                  <a:pt x="1796824" y="67579"/>
                </a:cubicBezTo>
                <a:cubicBezTo>
                  <a:pt x="1796824" y="73726"/>
                  <a:pt x="1794518" y="78825"/>
                  <a:pt x="1789908" y="82877"/>
                </a:cubicBezTo>
                <a:cubicBezTo>
                  <a:pt x="1785088" y="86998"/>
                  <a:pt x="1778802" y="89058"/>
                  <a:pt x="1771050" y="89058"/>
                </a:cubicBezTo>
                <a:cubicBezTo>
                  <a:pt x="1760432" y="89058"/>
                  <a:pt x="1751562" y="85251"/>
                  <a:pt x="1744436" y="77638"/>
                </a:cubicBezTo>
                <a:lnTo>
                  <a:pt x="1749674" y="71666"/>
                </a:lnTo>
                <a:cubicBezTo>
                  <a:pt x="1755682" y="78162"/>
                  <a:pt x="1762842" y="81410"/>
                  <a:pt x="1771154" y="81410"/>
                </a:cubicBezTo>
                <a:cubicBezTo>
                  <a:pt x="1776322" y="81410"/>
                  <a:pt x="1780444" y="80187"/>
                  <a:pt x="1783518" y="77743"/>
                </a:cubicBezTo>
                <a:cubicBezTo>
                  <a:pt x="1786520" y="75368"/>
                  <a:pt x="1788022" y="72190"/>
                  <a:pt x="1788022" y="68208"/>
                </a:cubicBezTo>
                <a:cubicBezTo>
                  <a:pt x="1788022" y="64506"/>
                  <a:pt x="1786766" y="61502"/>
                  <a:pt x="1784250" y="59197"/>
                </a:cubicBezTo>
                <a:cubicBezTo>
                  <a:pt x="1782644" y="57800"/>
                  <a:pt x="1779536" y="56089"/>
                  <a:pt x="1774926" y="54063"/>
                </a:cubicBezTo>
                <a:lnTo>
                  <a:pt x="1763820" y="49139"/>
                </a:lnTo>
                <a:cubicBezTo>
                  <a:pt x="1753412" y="44669"/>
                  <a:pt x="1748208" y="38173"/>
                  <a:pt x="1748208" y="29651"/>
                </a:cubicBezTo>
                <a:cubicBezTo>
                  <a:pt x="1748208" y="23853"/>
                  <a:pt x="1750444" y="19069"/>
                  <a:pt x="1754914" y="15297"/>
                </a:cubicBezTo>
                <a:cubicBezTo>
                  <a:pt x="1759384" y="11525"/>
                  <a:pt x="1765042" y="9639"/>
                  <a:pt x="1771888" y="9639"/>
                </a:cubicBezTo>
                <a:close/>
                <a:moveTo>
                  <a:pt x="1556156" y="9639"/>
                </a:moveTo>
                <a:cubicBezTo>
                  <a:pt x="1563838" y="9639"/>
                  <a:pt x="1569916" y="12677"/>
                  <a:pt x="1574386" y="18754"/>
                </a:cubicBezTo>
                <a:cubicBezTo>
                  <a:pt x="1579206" y="25111"/>
                  <a:pt x="1581616" y="34121"/>
                  <a:pt x="1581616" y="45786"/>
                </a:cubicBezTo>
                <a:cubicBezTo>
                  <a:pt x="1581616" y="60455"/>
                  <a:pt x="1578822" y="71596"/>
                  <a:pt x="1573234" y="79209"/>
                </a:cubicBezTo>
                <a:cubicBezTo>
                  <a:pt x="1568344" y="85775"/>
                  <a:pt x="1561954" y="89058"/>
                  <a:pt x="1554060" y="89058"/>
                </a:cubicBezTo>
                <a:cubicBezTo>
                  <a:pt x="1546936" y="89058"/>
                  <a:pt x="1540928" y="86509"/>
                  <a:pt x="1536038" y="81410"/>
                </a:cubicBezTo>
                <a:lnTo>
                  <a:pt x="1540754" y="76066"/>
                </a:lnTo>
                <a:cubicBezTo>
                  <a:pt x="1544316" y="79978"/>
                  <a:pt x="1548682" y="81934"/>
                  <a:pt x="1553850" y="81934"/>
                </a:cubicBezTo>
                <a:cubicBezTo>
                  <a:pt x="1559368" y="81934"/>
                  <a:pt x="1563804" y="79489"/>
                  <a:pt x="1567158" y="74599"/>
                </a:cubicBezTo>
                <a:cubicBezTo>
                  <a:pt x="1571068" y="68942"/>
                  <a:pt x="1573198" y="60315"/>
                  <a:pt x="1573548" y="48720"/>
                </a:cubicBezTo>
                <a:cubicBezTo>
                  <a:pt x="1568240" y="55216"/>
                  <a:pt x="1562232" y="58464"/>
                  <a:pt x="1555526" y="58464"/>
                </a:cubicBezTo>
                <a:cubicBezTo>
                  <a:pt x="1549030" y="58464"/>
                  <a:pt x="1543932" y="56438"/>
                  <a:pt x="1540230" y="52387"/>
                </a:cubicBezTo>
                <a:cubicBezTo>
                  <a:pt x="1536458" y="48126"/>
                  <a:pt x="1534572" y="42119"/>
                  <a:pt x="1534572" y="34366"/>
                </a:cubicBezTo>
                <a:cubicBezTo>
                  <a:pt x="1534572" y="27171"/>
                  <a:pt x="1536702" y="21199"/>
                  <a:pt x="1540964" y="16449"/>
                </a:cubicBezTo>
                <a:cubicBezTo>
                  <a:pt x="1545084" y="11909"/>
                  <a:pt x="1550148" y="9639"/>
                  <a:pt x="1556156" y="9639"/>
                </a:cubicBezTo>
                <a:close/>
                <a:moveTo>
                  <a:pt x="194356" y="9639"/>
                </a:moveTo>
                <a:lnTo>
                  <a:pt x="198652" y="11001"/>
                </a:lnTo>
                <a:cubicBezTo>
                  <a:pt x="195160" y="34680"/>
                  <a:pt x="187826" y="53959"/>
                  <a:pt x="176650" y="68837"/>
                </a:cubicBezTo>
                <a:cubicBezTo>
                  <a:pt x="182866" y="76660"/>
                  <a:pt x="191354" y="83889"/>
                  <a:pt x="202110" y="90525"/>
                </a:cubicBezTo>
                <a:cubicBezTo>
                  <a:pt x="199944" y="92132"/>
                  <a:pt x="198304" y="94018"/>
                  <a:pt x="197186" y="96183"/>
                </a:cubicBezTo>
                <a:cubicBezTo>
                  <a:pt x="186638" y="89338"/>
                  <a:pt x="178292" y="82108"/>
                  <a:pt x="172144" y="74495"/>
                </a:cubicBezTo>
                <a:cubicBezTo>
                  <a:pt x="164112" y="83645"/>
                  <a:pt x="154682" y="90665"/>
                  <a:pt x="143856" y="95554"/>
                </a:cubicBezTo>
                <a:cubicBezTo>
                  <a:pt x="142668" y="93179"/>
                  <a:pt x="141236" y="91259"/>
                  <a:pt x="139560" y="89792"/>
                </a:cubicBezTo>
                <a:cubicBezTo>
                  <a:pt x="150246" y="85391"/>
                  <a:pt x="159712" y="78406"/>
                  <a:pt x="167954" y="68837"/>
                </a:cubicBezTo>
                <a:cubicBezTo>
                  <a:pt x="159362" y="56264"/>
                  <a:pt x="153146" y="38871"/>
                  <a:pt x="149304" y="16659"/>
                </a:cubicBezTo>
                <a:lnTo>
                  <a:pt x="145322" y="16659"/>
                </a:lnTo>
                <a:lnTo>
                  <a:pt x="145322" y="9953"/>
                </a:lnTo>
                <a:lnTo>
                  <a:pt x="193100" y="9953"/>
                </a:lnTo>
                <a:close/>
                <a:moveTo>
                  <a:pt x="1337918" y="9534"/>
                </a:moveTo>
                <a:cubicBezTo>
                  <a:pt x="1344414" y="9604"/>
                  <a:pt x="1349618" y="11280"/>
                  <a:pt x="1353530" y="14563"/>
                </a:cubicBezTo>
                <a:cubicBezTo>
                  <a:pt x="1357652" y="17986"/>
                  <a:pt x="1359712" y="22666"/>
                  <a:pt x="1359712" y="28603"/>
                </a:cubicBezTo>
                <a:cubicBezTo>
                  <a:pt x="1359712" y="37753"/>
                  <a:pt x="1355136" y="43970"/>
                  <a:pt x="1345986" y="47253"/>
                </a:cubicBezTo>
                <a:lnTo>
                  <a:pt x="1345986" y="47672"/>
                </a:lnTo>
                <a:cubicBezTo>
                  <a:pt x="1350736" y="48790"/>
                  <a:pt x="1354578" y="50990"/>
                  <a:pt x="1357512" y="54273"/>
                </a:cubicBezTo>
                <a:cubicBezTo>
                  <a:pt x="1360724" y="57835"/>
                  <a:pt x="1362332" y="62166"/>
                  <a:pt x="1362332" y="67265"/>
                </a:cubicBezTo>
                <a:cubicBezTo>
                  <a:pt x="1362332" y="73901"/>
                  <a:pt x="1359992" y="79244"/>
                  <a:pt x="1355312" y="83296"/>
                </a:cubicBezTo>
                <a:cubicBezTo>
                  <a:pt x="1350842" y="87137"/>
                  <a:pt x="1345148" y="89058"/>
                  <a:pt x="1338234" y="89058"/>
                </a:cubicBezTo>
                <a:cubicBezTo>
                  <a:pt x="1328454" y="89058"/>
                  <a:pt x="1320352" y="85566"/>
                  <a:pt x="1313926" y="78581"/>
                </a:cubicBezTo>
                <a:lnTo>
                  <a:pt x="1318326" y="73028"/>
                </a:lnTo>
                <a:cubicBezTo>
                  <a:pt x="1324124" y="78965"/>
                  <a:pt x="1330584" y="81934"/>
                  <a:pt x="1337710" y="81934"/>
                </a:cubicBezTo>
                <a:cubicBezTo>
                  <a:pt x="1342458" y="81934"/>
                  <a:pt x="1346300" y="80606"/>
                  <a:pt x="1349234" y="77952"/>
                </a:cubicBezTo>
                <a:cubicBezTo>
                  <a:pt x="1352238" y="75158"/>
                  <a:pt x="1353740" y="71526"/>
                  <a:pt x="1353740" y="67056"/>
                </a:cubicBezTo>
                <a:cubicBezTo>
                  <a:pt x="1353740" y="56438"/>
                  <a:pt x="1345638" y="51130"/>
                  <a:pt x="1329432" y="51130"/>
                </a:cubicBezTo>
                <a:lnTo>
                  <a:pt x="1329432" y="44424"/>
                </a:lnTo>
                <a:cubicBezTo>
                  <a:pt x="1343822" y="44424"/>
                  <a:pt x="1351016" y="39360"/>
                  <a:pt x="1351016" y="29232"/>
                </a:cubicBezTo>
                <a:cubicBezTo>
                  <a:pt x="1351016" y="25390"/>
                  <a:pt x="1349828" y="22317"/>
                  <a:pt x="1347454" y="20012"/>
                </a:cubicBezTo>
                <a:cubicBezTo>
                  <a:pt x="1345008" y="17707"/>
                  <a:pt x="1341726" y="16519"/>
                  <a:pt x="1337604" y="16449"/>
                </a:cubicBezTo>
                <a:cubicBezTo>
                  <a:pt x="1331806" y="16519"/>
                  <a:pt x="1326428" y="19104"/>
                  <a:pt x="1321470" y="24203"/>
                </a:cubicBezTo>
                <a:lnTo>
                  <a:pt x="1316754" y="18650"/>
                </a:lnTo>
                <a:cubicBezTo>
                  <a:pt x="1323320" y="12642"/>
                  <a:pt x="1330374" y="9604"/>
                  <a:pt x="1337918" y="9534"/>
                </a:cubicBezTo>
                <a:close/>
                <a:moveTo>
                  <a:pt x="1101660" y="4295"/>
                </a:moveTo>
                <a:lnTo>
                  <a:pt x="1110148" y="4295"/>
                </a:lnTo>
                <a:lnTo>
                  <a:pt x="1110148" y="77952"/>
                </a:lnTo>
                <a:cubicBezTo>
                  <a:pt x="1110148" y="80606"/>
                  <a:pt x="1111020" y="81934"/>
                  <a:pt x="1112766" y="81934"/>
                </a:cubicBezTo>
                <a:cubicBezTo>
                  <a:pt x="1113396" y="81934"/>
                  <a:pt x="1114058" y="81864"/>
                  <a:pt x="1114758" y="81724"/>
                </a:cubicBezTo>
                <a:lnTo>
                  <a:pt x="1116014" y="88325"/>
                </a:lnTo>
                <a:cubicBezTo>
                  <a:pt x="1114408" y="88814"/>
                  <a:pt x="1112696" y="89058"/>
                  <a:pt x="1110880" y="89058"/>
                </a:cubicBezTo>
                <a:cubicBezTo>
                  <a:pt x="1104734" y="89058"/>
                  <a:pt x="1101660" y="85147"/>
                  <a:pt x="1101660" y="77324"/>
                </a:cubicBezTo>
                <a:close/>
                <a:moveTo>
                  <a:pt x="539686" y="4295"/>
                </a:moveTo>
                <a:lnTo>
                  <a:pt x="548172" y="4295"/>
                </a:lnTo>
                <a:lnTo>
                  <a:pt x="548172" y="77952"/>
                </a:lnTo>
                <a:cubicBezTo>
                  <a:pt x="548172" y="80606"/>
                  <a:pt x="549046" y="81934"/>
                  <a:pt x="550792" y="81934"/>
                </a:cubicBezTo>
                <a:cubicBezTo>
                  <a:pt x="551420" y="81934"/>
                  <a:pt x="552084" y="81864"/>
                  <a:pt x="552782" y="81724"/>
                </a:cubicBezTo>
                <a:lnTo>
                  <a:pt x="554040" y="88325"/>
                </a:lnTo>
                <a:cubicBezTo>
                  <a:pt x="552434" y="88814"/>
                  <a:pt x="550722" y="89058"/>
                  <a:pt x="548906" y="89058"/>
                </a:cubicBezTo>
                <a:cubicBezTo>
                  <a:pt x="542758" y="89058"/>
                  <a:pt x="539686" y="85147"/>
                  <a:pt x="539686" y="77324"/>
                </a:cubicBezTo>
                <a:close/>
                <a:moveTo>
                  <a:pt x="1090374" y="2933"/>
                </a:moveTo>
                <a:cubicBezTo>
                  <a:pt x="1093586" y="2933"/>
                  <a:pt x="1096626" y="3562"/>
                  <a:pt x="1099488" y="4819"/>
                </a:cubicBezTo>
                <a:lnTo>
                  <a:pt x="1097602" y="11420"/>
                </a:lnTo>
                <a:cubicBezTo>
                  <a:pt x="1095438" y="10372"/>
                  <a:pt x="1093272" y="9848"/>
                  <a:pt x="1091106" y="9848"/>
                </a:cubicBezTo>
                <a:cubicBezTo>
                  <a:pt x="1085658" y="9848"/>
                  <a:pt x="1082934" y="13690"/>
                  <a:pt x="1082934" y="21374"/>
                </a:cubicBezTo>
                <a:lnTo>
                  <a:pt x="1082934" y="31118"/>
                </a:lnTo>
                <a:lnTo>
                  <a:pt x="1095088" y="31118"/>
                </a:lnTo>
                <a:lnTo>
                  <a:pt x="1095088" y="38138"/>
                </a:lnTo>
                <a:lnTo>
                  <a:pt x="1082934" y="38138"/>
                </a:lnTo>
                <a:lnTo>
                  <a:pt x="1082934" y="87696"/>
                </a:lnTo>
                <a:lnTo>
                  <a:pt x="1074342" y="87696"/>
                </a:lnTo>
                <a:lnTo>
                  <a:pt x="1074342" y="38138"/>
                </a:lnTo>
                <a:lnTo>
                  <a:pt x="1066590" y="38138"/>
                </a:lnTo>
                <a:lnTo>
                  <a:pt x="1066590" y="31642"/>
                </a:lnTo>
                <a:lnTo>
                  <a:pt x="1074342" y="31118"/>
                </a:lnTo>
                <a:lnTo>
                  <a:pt x="1074342" y="21269"/>
                </a:lnTo>
                <a:cubicBezTo>
                  <a:pt x="1074342" y="9045"/>
                  <a:pt x="1079686" y="2933"/>
                  <a:pt x="1090374" y="2933"/>
                </a:cubicBezTo>
                <a:close/>
                <a:moveTo>
                  <a:pt x="90524" y="1047"/>
                </a:moveTo>
                <a:lnTo>
                  <a:pt x="95134" y="7019"/>
                </a:lnTo>
                <a:cubicBezTo>
                  <a:pt x="83750" y="9674"/>
                  <a:pt x="69954" y="11665"/>
                  <a:pt x="53748" y="12992"/>
                </a:cubicBezTo>
                <a:lnTo>
                  <a:pt x="53748" y="30908"/>
                </a:lnTo>
                <a:lnTo>
                  <a:pt x="88010" y="30908"/>
                </a:lnTo>
                <a:lnTo>
                  <a:pt x="89268" y="30594"/>
                </a:lnTo>
                <a:lnTo>
                  <a:pt x="93354" y="31851"/>
                </a:lnTo>
                <a:cubicBezTo>
                  <a:pt x="90840" y="49244"/>
                  <a:pt x="85670" y="63598"/>
                  <a:pt x="77846" y="74914"/>
                </a:cubicBezTo>
                <a:cubicBezTo>
                  <a:pt x="83016" y="81829"/>
                  <a:pt x="89302" y="86928"/>
                  <a:pt x="96706" y="90211"/>
                </a:cubicBezTo>
                <a:cubicBezTo>
                  <a:pt x="94680" y="91957"/>
                  <a:pt x="93110" y="93843"/>
                  <a:pt x="91992" y="95869"/>
                </a:cubicBezTo>
                <a:cubicBezTo>
                  <a:pt x="84798" y="92097"/>
                  <a:pt x="78720" y="86893"/>
                  <a:pt x="73760" y="80257"/>
                </a:cubicBezTo>
                <a:cubicBezTo>
                  <a:pt x="68172" y="86893"/>
                  <a:pt x="61642" y="92097"/>
                  <a:pt x="54168" y="95869"/>
                </a:cubicBezTo>
                <a:cubicBezTo>
                  <a:pt x="53050" y="93773"/>
                  <a:pt x="51654" y="91887"/>
                  <a:pt x="49976" y="90211"/>
                </a:cubicBezTo>
                <a:cubicBezTo>
                  <a:pt x="57520" y="86858"/>
                  <a:pt x="64122" y="81619"/>
                  <a:pt x="69780" y="74495"/>
                </a:cubicBezTo>
                <a:cubicBezTo>
                  <a:pt x="63982" y="64785"/>
                  <a:pt x="59512" y="52387"/>
                  <a:pt x="56368" y="37299"/>
                </a:cubicBezTo>
                <a:lnTo>
                  <a:pt x="53748" y="37299"/>
                </a:lnTo>
                <a:lnTo>
                  <a:pt x="53748" y="43586"/>
                </a:lnTo>
                <a:cubicBezTo>
                  <a:pt x="53748" y="67335"/>
                  <a:pt x="50360" y="84832"/>
                  <a:pt x="43586" y="96078"/>
                </a:cubicBezTo>
                <a:cubicBezTo>
                  <a:pt x="41978" y="94472"/>
                  <a:pt x="40128" y="93179"/>
                  <a:pt x="38032" y="92202"/>
                </a:cubicBezTo>
                <a:cubicBezTo>
                  <a:pt x="44110" y="81724"/>
                  <a:pt x="47148" y="65519"/>
                  <a:pt x="47148" y="43586"/>
                </a:cubicBezTo>
                <a:lnTo>
                  <a:pt x="47148" y="7543"/>
                </a:lnTo>
                <a:cubicBezTo>
                  <a:pt x="66148" y="5867"/>
                  <a:pt x="80606" y="3702"/>
                  <a:pt x="90524" y="1047"/>
                </a:cubicBezTo>
                <a:close/>
                <a:moveTo>
                  <a:pt x="254602" y="209"/>
                </a:moveTo>
                <a:lnTo>
                  <a:pt x="261832" y="209"/>
                </a:lnTo>
                <a:lnTo>
                  <a:pt x="261832" y="12992"/>
                </a:lnTo>
                <a:lnTo>
                  <a:pt x="300284" y="12992"/>
                </a:lnTo>
                <a:lnTo>
                  <a:pt x="300284" y="19697"/>
                </a:lnTo>
                <a:lnTo>
                  <a:pt x="261832" y="19697"/>
                </a:lnTo>
                <a:lnTo>
                  <a:pt x="261832" y="46520"/>
                </a:lnTo>
                <a:lnTo>
                  <a:pt x="304580" y="46520"/>
                </a:lnTo>
                <a:lnTo>
                  <a:pt x="304580" y="53120"/>
                </a:lnTo>
                <a:lnTo>
                  <a:pt x="266862" y="53120"/>
                </a:lnTo>
                <a:cubicBezTo>
                  <a:pt x="277828" y="67859"/>
                  <a:pt x="291134" y="78651"/>
                  <a:pt x="306780" y="85496"/>
                </a:cubicBezTo>
                <a:cubicBezTo>
                  <a:pt x="305174" y="86893"/>
                  <a:pt x="303568" y="88814"/>
                  <a:pt x="301960" y="91259"/>
                </a:cubicBezTo>
                <a:cubicBezTo>
                  <a:pt x="286244" y="83505"/>
                  <a:pt x="272868" y="71910"/>
                  <a:pt x="261832" y="56473"/>
                </a:cubicBezTo>
                <a:lnTo>
                  <a:pt x="261832" y="95554"/>
                </a:lnTo>
                <a:lnTo>
                  <a:pt x="254602" y="95554"/>
                </a:lnTo>
                <a:lnTo>
                  <a:pt x="254602" y="56788"/>
                </a:lnTo>
                <a:cubicBezTo>
                  <a:pt x="243916" y="71666"/>
                  <a:pt x="230714" y="83051"/>
                  <a:pt x="214998" y="90944"/>
                </a:cubicBezTo>
                <a:cubicBezTo>
                  <a:pt x="213530" y="88709"/>
                  <a:pt x="211890" y="86788"/>
                  <a:pt x="210074" y="85182"/>
                </a:cubicBezTo>
                <a:cubicBezTo>
                  <a:pt x="225860" y="78406"/>
                  <a:pt x="239060" y="67719"/>
                  <a:pt x="249678" y="53120"/>
                </a:cubicBezTo>
                <a:lnTo>
                  <a:pt x="212168" y="53120"/>
                </a:lnTo>
                <a:lnTo>
                  <a:pt x="212168" y="46520"/>
                </a:lnTo>
                <a:lnTo>
                  <a:pt x="254602" y="46520"/>
                </a:lnTo>
                <a:lnTo>
                  <a:pt x="254602" y="19697"/>
                </a:lnTo>
                <a:lnTo>
                  <a:pt x="217198" y="19697"/>
                </a:lnTo>
                <a:lnTo>
                  <a:pt x="217198" y="12992"/>
                </a:lnTo>
                <a:lnTo>
                  <a:pt x="254602" y="12992"/>
                </a:lnTo>
                <a:close/>
                <a:moveTo>
                  <a:pt x="124052" y="104"/>
                </a:moveTo>
                <a:lnTo>
                  <a:pt x="130864" y="104"/>
                </a:lnTo>
                <a:lnTo>
                  <a:pt x="130864" y="22526"/>
                </a:lnTo>
                <a:lnTo>
                  <a:pt x="145112" y="22526"/>
                </a:lnTo>
                <a:lnTo>
                  <a:pt x="145112" y="29127"/>
                </a:lnTo>
                <a:lnTo>
                  <a:pt x="130864" y="29127"/>
                </a:lnTo>
                <a:lnTo>
                  <a:pt x="130864" y="33318"/>
                </a:lnTo>
                <a:cubicBezTo>
                  <a:pt x="134216" y="36671"/>
                  <a:pt x="140084" y="43411"/>
                  <a:pt x="148466" y="53540"/>
                </a:cubicBezTo>
                <a:lnTo>
                  <a:pt x="144064" y="59721"/>
                </a:lnTo>
                <a:cubicBezTo>
                  <a:pt x="141132" y="54972"/>
                  <a:pt x="136730" y="48860"/>
                  <a:pt x="130864" y="41386"/>
                </a:cubicBezTo>
                <a:lnTo>
                  <a:pt x="130864" y="95450"/>
                </a:lnTo>
                <a:lnTo>
                  <a:pt x="124052" y="95450"/>
                </a:lnTo>
                <a:lnTo>
                  <a:pt x="124052" y="41281"/>
                </a:lnTo>
                <a:cubicBezTo>
                  <a:pt x="119302" y="56508"/>
                  <a:pt x="113854" y="68173"/>
                  <a:pt x="107708" y="76276"/>
                </a:cubicBezTo>
                <a:cubicBezTo>
                  <a:pt x="106660" y="73831"/>
                  <a:pt x="105264" y="71596"/>
                  <a:pt x="103516" y="69570"/>
                </a:cubicBezTo>
                <a:cubicBezTo>
                  <a:pt x="111550" y="60071"/>
                  <a:pt x="117732" y="46590"/>
                  <a:pt x="122062" y="29127"/>
                </a:cubicBezTo>
                <a:lnTo>
                  <a:pt x="106346" y="29127"/>
                </a:lnTo>
                <a:lnTo>
                  <a:pt x="106346" y="22526"/>
                </a:lnTo>
                <a:lnTo>
                  <a:pt x="124052" y="22526"/>
                </a:lnTo>
                <a:close/>
                <a:moveTo>
                  <a:pt x="358958" y="0"/>
                </a:moveTo>
                <a:lnTo>
                  <a:pt x="366816" y="1152"/>
                </a:lnTo>
                <a:cubicBezTo>
                  <a:pt x="364930" y="6461"/>
                  <a:pt x="363184" y="10896"/>
                  <a:pt x="361578" y="14459"/>
                </a:cubicBezTo>
                <a:lnTo>
                  <a:pt x="399402" y="14459"/>
                </a:lnTo>
                <a:lnTo>
                  <a:pt x="399402" y="95240"/>
                </a:lnTo>
                <a:lnTo>
                  <a:pt x="392172" y="95240"/>
                </a:lnTo>
                <a:lnTo>
                  <a:pt x="392172" y="89792"/>
                </a:lnTo>
                <a:lnTo>
                  <a:pt x="335384" y="89792"/>
                </a:lnTo>
                <a:lnTo>
                  <a:pt x="335384" y="95764"/>
                </a:lnTo>
                <a:lnTo>
                  <a:pt x="328364" y="95764"/>
                </a:lnTo>
                <a:lnTo>
                  <a:pt x="328364" y="14459"/>
                </a:lnTo>
                <a:lnTo>
                  <a:pt x="354558" y="14459"/>
                </a:lnTo>
                <a:cubicBezTo>
                  <a:pt x="356304" y="9988"/>
                  <a:pt x="357770" y="5168"/>
                  <a:pt x="358958" y="0"/>
                </a:cubicBezTo>
                <a:close/>
                <a:moveTo>
                  <a:pt x="26298" y="0"/>
                </a:moveTo>
                <a:lnTo>
                  <a:pt x="32688" y="0"/>
                </a:lnTo>
                <a:lnTo>
                  <a:pt x="32688" y="29337"/>
                </a:lnTo>
                <a:lnTo>
                  <a:pt x="42224" y="29337"/>
                </a:lnTo>
                <a:lnTo>
                  <a:pt x="42224" y="35623"/>
                </a:lnTo>
                <a:lnTo>
                  <a:pt x="14354" y="35623"/>
                </a:lnTo>
                <a:lnTo>
                  <a:pt x="14354" y="43796"/>
                </a:lnTo>
                <a:cubicBezTo>
                  <a:pt x="14354" y="47078"/>
                  <a:pt x="14318" y="49558"/>
                  <a:pt x="14248" y="51235"/>
                </a:cubicBezTo>
                <a:lnTo>
                  <a:pt x="35728" y="51235"/>
                </a:lnTo>
                <a:lnTo>
                  <a:pt x="35728" y="95554"/>
                </a:lnTo>
                <a:lnTo>
                  <a:pt x="29336" y="95554"/>
                </a:lnTo>
                <a:lnTo>
                  <a:pt x="29336" y="57521"/>
                </a:lnTo>
                <a:lnTo>
                  <a:pt x="14038" y="57521"/>
                </a:lnTo>
                <a:cubicBezTo>
                  <a:pt x="13130" y="74006"/>
                  <a:pt x="10128" y="86788"/>
                  <a:pt x="5028" y="95869"/>
                </a:cubicBezTo>
                <a:cubicBezTo>
                  <a:pt x="3632" y="94332"/>
                  <a:pt x="1954" y="92935"/>
                  <a:pt x="0" y="91678"/>
                </a:cubicBezTo>
                <a:cubicBezTo>
                  <a:pt x="5238" y="81549"/>
                  <a:pt x="7858" y="65589"/>
                  <a:pt x="7858" y="43796"/>
                </a:cubicBezTo>
                <a:lnTo>
                  <a:pt x="7858" y="2305"/>
                </a:lnTo>
                <a:lnTo>
                  <a:pt x="14354" y="2305"/>
                </a:lnTo>
                <a:lnTo>
                  <a:pt x="14354" y="29337"/>
                </a:lnTo>
                <a:lnTo>
                  <a:pt x="26298" y="29337"/>
                </a:lnTo>
                <a:close/>
              </a:path>
            </a:pathLst>
          </a:custGeom>
          <a:solidFill>
            <a:srgbClr val="E6E6E6"/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/>
            <a:endParaRPr lang="zh-CN" altLang="en-US" sz="800">
              <a:solidFill>
                <a:schemeClr val="bg1"/>
              </a:solidFill>
            </a:endParaRPr>
          </a:p>
        </p:txBody>
      </p:sp>
      <p:sp>
        <p:nvSpPr>
          <p:cNvPr id="3" name="矩形 2"/>
          <p:cNvSpPr/>
          <p:nvPr userDrawn="1"/>
        </p:nvSpPr>
        <p:spPr>
          <a:xfrm>
            <a:off x="-15098004" y="6488668"/>
            <a:ext cx="1071127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rgbClr val="CCD1D4"/>
                </a:solidFill>
              </a:rPr>
              <a:t>8435759</a:t>
            </a:r>
            <a:endParaRPr lang="zh-CN" altLang="en-US">
              <a:solidFill>
                <a:srgbClr val="CCD1D4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文本框 2"/>
          <p:cNvSpPr txBox="1"/>
          <p:nvPr userDrawn="1"/>
        </p:nvSpPr>
        <p:spPr>
          <a:xfrm>
            <a:off x="-32063823" y="5259227"/>
            <a:ext cx="1965874" cy="113995"/>
          </a:xfrm>
          <a:custGeom>
            <a:rect l="l" t="t" r="r" b="b"/>
            <a:pathLst>
              <a:path w="1965874" h="113992">
                <a:moveTo>
                  <a:pt x="891806" y="87487"/>
                </a:moveTo>
                <a:cubicBezTo>
                  <a:pt x="887684" y="90420"/>
                  <a:pt x="885624" y="93808"/>
                  <a:pt x="885624" y="97650"/>
                </a:cubicBezTo>
                <a:cubicBezTo>
                  <a:pt x="885624" y="100793"/>
                  <a:pt x="887126" y="103308"/>
                  <a:pt x="890130" y="105194"/>
                </a:cubicBezTo>
                <a:cubicBezTo>
                  <a:pt x="893134" y="107080"/>
                  <a:pt x="897290" y="108023"/>
                  <a:pt x="902598" y="108023"/>
                </a:cubicBezTo>
                <a:cubicBezTo>
                  <a:pt x="908046" y="108023"/>
                  <a:pt x="912586" y="106765"/>
                  <a:pt x="916218" y="104251"/>
                </a:cubicBezTo>
                <a:cubicBezTo>
                  <a:pt x="919572" y="101876"/>
                  <a:pt x="921248" y="99082"/>
                  <a:pt x="921248" y="95869"/>
                </a:cubicBezTo>
                <a:cubicBezTo>
                  <a:pt x="921248" y="90909"/>
                  <a:pt x="917302" y="88430"/>
                  <a:pt x="909408" y="88430"/>
                </a:cubicBezTo>
                <a:lnTo>
                  <a:pt x="899036" y="88430"/>
                </a:lnTo>
                <a:cubicBezTo>
                  <a:pt x="896870" y="88430"/>
                  <a:pt x="894460" y="88115"/>
                  <a:pt x="891806" y="87487"/>
                </a:cubicBezTo>
                <a:close/>
                <a:moveTo>
                  <a:pt x="429472" y="75438"/>
                </a:moveTo>
                <a:cubicBezTo>
                  <a:pt x="431288" y="75438"/>
                  <a:pt x="432824" y="76066"/>
                  <a:pt x="434082" y="77324"/>
                </a:cubicBezTo>
                <a:cubicBezTo>
                  <a:pt x="435340" y="78651"/>
                  <a:pt x="435968" y="80327"/>
                  <a:pt x="435968" y="82353"/>
                </a:cubicBezTo>
                <a:cubicBezTo>
                  <a:pt x="435968" y="84309"/>
                  <a:pt x="435340" y="85915"/>
                  <a:pt x="434082" y="87172"/>
                </a:cubicBezTo>
                <a:cubicBezTo>
                  <a:pt x="432824" y="88430"/>
                  <a:pt x="431288" y="89058"/>
                  <a:pt x="429472" y="89058"/>
                </a:cubicBezTo>
                <a:cubicBezTo>
                  <a:pt x="427726" y="89058"/>
                  <a:pt x="426224" y="88430"/>
                  <a:pt x="424966" y="87172"/>
                </a:cubicBezTo>
                <a:cubicBezTo>
                  <a:pt x="423710" y="85915"/>
                  <a:pt x="423080" y="84309"/>
                  <a:pt x="423080" y="82353"/>
                </a:cubicBezTo>
                <a:cubicBezTo>
                  <a:pt x="423080" y="80327"/>
                  <a:pt x="423710" y="78651"/>
                  <a:pt x="424966" y="77324"/>
                </a:cubicBezTo>
                <a:cubicBezTo>
                  <a:pt x="426224" y="76066"/>
                  <a:pt x="427726" y="75438"/>
                  <a:pt x="429472" y="75438"/>
                </a:cubicBezTo>
                <a:close/>
                <a:moveTo>
                  <a:pt x="335384" y="66846"/>
                </a:moveTo>
                <a:lnTo>
                  <a:pt x="335384" y="83191"/>
                </a:lnTo>
                <a:lnTo>
                  <a:pt x="392172" y="83191"/>
                </a:lnTo>
                <a:lnTo>
                  <a:pt x="392172" y="66846"/>
                </a:lnTo>
                <a:close/>
                <a:moveTo>
                  <a:pt x="856868" y="57731"/>
                </a:moveTo>
                <a:cubicBezTo>
                  <a:pt x="847158" y="58848"/>
                  <a:pt x="840174" y="60629"/>
                  <a:pt x="835914" y="63074"/>
                </a:cubicBezTo>
                <a:cubicBezTo>
                  <a:pt x="832002" y="65449"/>
                  <a:pt x="830046" y="68627"/>
                  <a:pt x="830046" y="72609"/>
                </a:cubicBezTo>
                <a:cubicBezTo>
                  <a:pt x="830046" y="78965"/>
                  <a:pt x="833538" y="82143"/>
                  <a:pt x="840524" y="82143"/>
                </a:cubicBezTo>
                <a:cubicBezTo>
                  <a:pt x="845552" y="82143"/>
                  <a:pt x="851000" y="79524"/>
                  <a:pt x="856868" y="74285"/>
                </a:cubicBezTo>
                <a:close/>
                <a:moveTo>
                  <a:pt x="482440" y="50606"/>
                </a:moveTo>
                <a:lnTo>
                  <a:pt x="482440" y="80781"/>
                </a:lnTo>
                <a:lnTo>
                  <a:pt x="496270" y="80781"/>
                </a:lnTo>
                <a:cubicBezTo>
                  <a:pt x="510870" y="80781"/>
                  <a:pt x="518168" y="75507"/>
                  <a:pt x="518168" y="64960"/>
                </a:cubicBezTo>
                <a:cubicBezTo>
                  <a:pt x="518168" y="55391"/>
                  <a:pt x="510870" y="50606"/>
                  <a:pt x="496270" y="50606"/>
                </a:cubicBezTo>
                <a:close/>
                <a:moveTo>
                  <a:pt x="1220056" y="49977"/>
                </a:moveTo>
                <a:cubicBezTo>
                  <a:pt x="1212652" y="54657"/>
                  <a:pt x="1208950" y="60664"/>
                  <a:pt x="1208950" y="67999"/>
                </a:cubicBezTo>
                <a:cubicBezTo>
                  <a:pt x="1208950" y="72190"/>
                  <a:pt x="1210522" y="75682"/>
                  <a:pt x="1213666" y="78476"/>
                </a:cubicBezTo>
                <a:cubicBezTo>
                  <a:pt x="1216878" y="81270"/>
                  <a:pt x="1220860" y="82667"/>
                  <a:pt x="1225610" y="82667"/>
                </a:cubicBezTo>
                <a:cubicBezTo>
                  <a:pt x="1230150" y="82667"/>
                  <a:pt x="1233886" y="81375"/>
                  <a:pt x="1236820" y="78790"/>
                </a:cubicBezTo>
                <a:cubicBezTo>
                  <a:pt x="1239614" y="76276"/>
                  <a:pt x="1241012" y="73063"/>
                  <a:pt x="1241012" y="69151"/>
                </a:cubicBezTo>
                <a:cubicBezTo>
                  <a:pt x="1241012" y="64401"/>
                  <a:pt x="1238916" y="60420"/>
                  <a:pt x="1234724" y="57207"/>
                </a:cubicBezTo>
                <a:cubicBezTo>
                  <a:pt x="1232140" y="55321"/>
                  <a:pt x="1227250" y="52911"/>
                  <a:pt x="1220056" y="49977"/>
                </a:cubicBezTo>
                <a:close/>
                <a:moveTo>
                  <a:pt x="335384" y="44215"/>
                </a:moveTo>
                <a:lnTo>
                  <a:pt x="335384" y="60350"/>
                </a:lnTo>
                <a:lnTo>
                  <a:pt x="392172" y="60350"/>
                </a:lnTo>
                <a:lnTo>
                  <a:pt x="392172" y="44215"/>
                </a:lnTo>
                <a:close/>
                <a:moveTo>
                  <a:pt x="62130" y="37299"/>
                </a:moveTo>
                <a:cubicBezTo>
                  <a:pt x="64786" y="49942"/>
                  <a:pt x="68662" y="60490"/>
                  <a:pt x="73760" y="68942"/>
                </a:cubicBezTo>
                <a:cubicBezTo>
                  <a:pt x="79558" y="60071"/>
                  <a:pt x="83644" y="49523"/>
                  <a:pt x="86020" y="37299"/>
                </a:cubicBezTo>
                <a:close/>
                <a:moveTo>
                  <a:pt x="961320" y="36880"/>
                </a:moveTo>
                <a:cubicBezTo>
                  <a:pt x="956220" y="36880"/>
                  <a:pt x="952100" y="38976"/>
                  <a:pt x="948956" y="43167"/>
                </a:cubicBezTo>
                <a:cubicBezTo>
                  <a:pt x="945742" y="47288"/>
                  <a:pt x="944136" y="52736"/>
                  <a:pt x="944136" y="59512"/>
                </a:cubicBezTo>
                <a:cubicBezTo>
                  <a:pt x="944136" y="66217"/>
                  <a:pt x="945742" y="71631"/>
                  <a:pt x="948956" y="75752"/>
                </a:cubicBezTo>
                <a:cubicBezTo>
                  <a:pt x="952100" y="79873"/>
                  <a:pt x="956220" y="81934"/>
                  <a:pt x="961320" y="81934"/>
                </a:cubicBezTo>
                <a:cubicBezTo>
                  <a:pt x="966418" y="81934"/>
                  <a:pt x="970574" y="79873"/>
                  <a:pt x="973788" y="75752"/>
                </a:cubicBezTo>
                <a:cubicBezTo>
                  <a:pt x="977000" y="71631"/>
                  <a:pt x="978608" y="66217"/>
                  <a:pt x="978608" y="59512"/>
                </a:cubicBezTo>
                <a:cubicBezTo>
                  <a:pt x="978608" y="52806"/>
                  <a:pt x="977000" y="47358"/>
                  <a:pt x="973788" y="43167"/>
                </a:cubicBezTo>
                <a:cubicBezTo>
                  <a:pt x="970574" y="38976"/>
                  <a:pt x="966418" y="36880"/>
                  <a:pt x="961320" y="36880"/>
                </a:cubicBezTo>
                <a:close/>
                <a:moveTo>
                  <a:pt x="655890" y="36566"/>
                </a:moveTo>
                <a:cubicBezTo>
                  <a:pt x="651560" y="36566"/>
                  <a:pt x="647822" y="38173"/>
                  <a:pt x="644680" y="41386"/>
                </a:cubicBezTo>
                <a:cubicBezTo>
                  <a:pt x="641396" y="44808"/>
                  <a:pt x="639476" y="49384"/>
                  <a:pt x="638918" y="55111"/>
                </a:cubicBezTo>
                <a:lnTo>
                  <a:pt x="670560" y="55111"/>
                </a:lnTo>
                <a:cubicBezTo>
                  <a:pt x="670560" y="42748"/>
                  <a:pt x="665670" y="36566"/>
                  <a:pt x="655890" y="36566"/>
                </a:cubicBezTo>
                <a:close/>
                <a:moveTo>
                  <a:pt x="901236" y="36042"/>
                </a:moveTo>
                <a:cubicBezTo>
                  <a:pt x="897604" y="36042"/>
                  <a:pt x="894600" y="37265"/>
                  <a:pt x="892224" y="39709"/>
                </a:cubicBezTo>
                <a:cubicBezTo>
                  <a:pt x="889780" y="42224"/>
                  <a:pt x="888558" y="45612"/>
                  <a:pt x="888558" y="49872"/>
                </a:cubicBezTo>
                <a:cubicBezTo>
                  <a:pt x="888558" y="53994"/>
                  <a:pt x="889816" y="57381"/>
                  <a:pt x="892330" y="60036"/>
                </a:cubicBezTo>
                <a:cubicBezTo>
                  <a:pt x="894774" y="62620"/>
                  <a:pt x="897744" y="63912"/>
                  <a:pt x="901236" y="63912"/>
                </a:cubicBezTo>
                <a:cubicBezTo>
                  <a:pt x="904728" y="63912"/>
                  <a:pt x="907696" y="62620"/>
                  <a:pt x="910142" y="60036"/>
                </a:cubicBezTo>
                <a:cubicBezTo>
                  <a:pt x="912656" y="57381"/>
                  <a:pt x="913914" y="53994"/>
                  <a:pt x="913914" y="49872"/>
                </a:cubicBezTo>
                <a:cubicBezTo>
                  <a:pt x="913914" y="45681"/>
                  <a:pt x="912656" y="42294"/>
                  <a:pt x="910142" y="39709"/>
                </a:cubicBezTo>
                <a:cubicBezTo>
                  <a:pt x="907766" y="37265"/>
                  <a:pt x="904798" y="36042"/>
                  <a:pt x="901236" y="36042"/>
                </a:cubicBezTo>
                <a:close/>
                <a:moveTo>
                  <a:pt x="429472" y="32689"/>
                </a:moveTo>
                <a:cubicBezTo>
                  <a:pt x="431288" y="32689"/>
                  <a:pt x="432824" y="33318"/>
                  <a:pt x="434082" y="34575"/>
                </a:cubicBezTo>
                <a:cubicBezTo>
                  <a:pt x="435340" y="35902"/>
                  <a:pt x="435968" y="37579"/>
                  <a:pt x="435968" y="39605"/>
                </a:cubicBezTo>
                <a:cubicBezTo>
                  <a:pt x="435968" y="41560"/>
                  <a:pt x="435340" y="43167"/>
                  <a:pt x="434082" y="44424"/>
                </a:cubicBezTo>
                <a:cubicBezTo>
                  <a:pt x="432824" y="45681"/>
                  <a:pt x="431288" y="46310"/>
                  <a:pt x="429472" y="46310"/>
                </a:cubicBezTo>
                <a:cubicBezTo>
                  <a:pt x="427726" y="46310"/>
                  <a:pt x="426224" y="45681"/>
                  <a:pt x="424966" y="44424"/>
                </a:cubicBezTo>
                <a:cubicBezTo>
                  <a:pt x="423710" y="43167"/>
                  <a:pt x="423080" y="41560"/>
                  <a:pt x="423080" y="39605"/>
                </a:cubicBezTo>
                <a:cubicBezTo>
                  <a:pt x="423080" y="37579"/>
                  <a:pt x="423710" y="35902"/>
                  <a:pt x="424966" y="34575"/>
                </a:cubicBezTo>
                <a:cubicBezTo>
                  <a:pt x="426224" y="33318"/>
                  <a:pt x="427726" y="32689"/>
                  <a:pt x="429472" y="32689"/>
                </a:cubicBezTo>
                <a:close/>
                <a:moveTo>
                  <a:pt x="1121644" y="31118"/>
                </a:moveTo>
                <a:lnTo>
                  <a:pt x="1130550" y="31118"/>
                </a:lnTo>
                <a:lnTo>
                  <a:pt x="1142600" y="63493"/>
                </a:lnTo>
                <a:lnTo>
                  <a:pt x="1148258" y="79419"/>
                </a:lnTo>
                <a:lnTo>
                  <a:pt x="1148780" y="79419"/>
                </a:lnTo>
                <a:cubicBezTo>
                  <a:pt x="1149130" y="78371"/>
                  <a:pt x="1149934" y="75682"/>
                  <a:pt x="1151190" y="71351"/>
                </a:cubicBezTo>
                <a:cubicBezTo>
                  <a:pt x="1152168" y="67999"/>
                  <a:pt x="1152972" y="65379"/>
                  <a:pt x="1153600" y="63493"/>
                </a:cubicBezTo>
                <a:lnTo>
                  <a:pt x="1164182" y="31118"/>
                </a:lnTo>
                <a:lnTo>
                  <a:pt x="1172564" y="31118"/>
                </a:lnTo>
                <a:lnTo>
                  <a:pt x="1150982" y="92935"/>
                </a:lnTo>
                <a:cubicBezTo>
                  <a:pt x="1146440" y="105927"/>
                  <a:pt x="1139560" y="112423"/>
                  <a:pt x="1130340" y="112423"/>
                </a:cubicBezTo>
                <a:cubicBezTo>
                  <a:pt x="1127896" y="112423"/>
                  <a:pt x="1125730" y="112039"/>
                  <a:pt x="1123844" y="111271"/>
                </a:cubicBezTo>
                <a:lnTo>
                  <a:pt x="1125626" y="104355"/>
                </a:lnTo>
                <a:cubicBezTo>
                  <a:pt x="1127162" y="104914"/>
                  <a:pt x="1128630" y="105194"/>
                  <a:pt x="1130026" y="105194"/>
                </a:cubicBezTo>
                <a:cubicBezTo>
                  <a:pt x="1135894" y="105194"/>
                  <a:pt x="1140294" y="100933"/>
                  <a:pt x="1143228" y="92411"/>
                </a:cubicBezTo>
                <a:lnTo>
                  <a:pt x="1144486" y="88011"/>
                </a:lnTo>
                <a:close/>
                <a:moveTo>
                  <a:pt x="567422" y="31118"/>
                </a:moveTo>
                <a:lnTo>
                  <a:pt x="575910" y="31118"/>
                </a:lnTo>
                <a:lnTo>
                  <a:pt x="575910" y="66008"/>
                </a:lnTo>
                <a:cubicBezTo>
                  <a:pt x="575910" y="71456"/>
                  <a:pt x="576782" y="75403"/>
                  <a:pt x="578528" y="77847"/>
                </a:cubicBezTo>
                <a:cubicBezTo>
                  <a:pt x="580274" y="80362"/>
                  <a:pt x="583138" y="81619"/>
                  <a:pt x="587120" y="81619"/>
                </a:cubicBezTo>
                <a:cubicBezTo>
                  <a:pt x="592290" y="81619"/>
                  <a:pt x="597598" y="78301"/>
                  <a:pt x="603046" y="71666"/>
                </a:cubicBezTo>
                <a:lnTo>
                  <a:pt x="603046" y="31118"/>
                </a:lnTo>
                <a:lnTo>
                  <a:pt x="611532" y="31118"/>
                </a:lnTo>
                <a:lnTo>
                  <a:pt x="611532" y="87696"/>
                </a:lnTo>
                <a:lnTo>
                  <a:pt x="604512" y="87696"/>
                </a:lnTo>
                <a:lnTo>
                  <a:pt x="603780" y="78686"/>
                </a:lnTo>
                <a:lnTo>
                  <a:pt x="603466" y="78686"/>
                </a:lnTo>
                <a:cubicBezTo>
                  <a:pt x="597458" y="85601"/>
                  <a:pt x="591172" y="89058"/>
                  <a:pt x="584606" y="89058"/>
                </a:cubicBezTo>
                <a:cubicBezTo>
                  <a:pt x="573150" y="89058"/>
                  <a:pt x="567422" y="81724"/>
                  <a:pt x="567422" y="67056"/>
                </a:cubicBezTo>
                <a:close/>
                <a:moveTo>
                  <a:pt x="1033548" y="29651"/>
                </a:moveTo>
                <a:cubicBezTo>
                  <a:pt x="1045072" y="29651"/>
                  <a:pt x="1050836" y="37020"/>
                  <a:pt x="1050836" y="51758"/>
                </a:cubicBezTo>
                <a:lnTo>
                  <a:pt x="1050836" y="87696"/>
                </a:lnTo>
                <a:lnTo>
                  <a:pt x="1042244" y="87696"/>
                </a:lnTo>
                <a:lnTo>
                  <a:pt x="1042244" y="52806"/>
                </a:lnTo>
                <a:cubicBezTo>
                  <a:pt x="1042244" y="42329"/>
                  <a:pt x="1038506" y="37090"/>
                  <a:pt x="1031032" y="37090"/>
                </a:cubicBezTo>
                <a:cubicBezTo>
                  <a:pt x="1026214" y="37090"/>
                  <a:pt x="1020834" y="40163"/>
                  <a:pt x="1014898" y="46310"/>
                </a:cubicBezTo>
                <a:lnTo>
                  <a:pt x="1014898" y="87696"/>
                </a:lnTo>
                <a:lnTo>
                  <a:pt x="1006410" y="87696"/>
                </a:lnTo>
                <a:lnTo>
                  <a:pt x="1006410" y="31118"/>
                </a:lnTo>
                <a:lnTo>
                  <a:pt x="1013326" y="31118"/>
                </a:lnTo>
                <a:lnTo>
                  <a:pt x="1014164" y="39395"/>
                </a:lnTo>
                <a:lnTo>
                  <a:pt x="1014478" y="39395"/>
                </a:lnTo>
                <a:cubicBezTo>
                  <a:pt x="1021114" y="32899"/>
                  <a:pt x="1027470" y="29651"/>
                  <a:pt x="1033548" y="29651"/>
                </a:cubicBezTo>
                <a:close/>
                <a:moveTo>
                  <a:pt x="961320" y="29651"/>
                </a:moveTo>
                <a:cubicBezTo>
                  <a:pt x="968584" y="29651"/>
                  <a:pt x="974660" y="32270"/>
                  <a:pt x="979550" y="37509"/>
                </a:cubicBezTo>
                <a:cubicBezTo>
                  <a:pt x="984788" y="43027"/>
                  <a:pt x="987408" y="50361"/>
                  <a:pt x="987408" y="59512"/>
                </a:cubicBezTo>
                <a:cubicBezTo>
                  <a:pt x="987408" y="68522"/>
                  <a:pt x="984788" y="75787"/>
                  <a:pt x="979550" y="81305"/>
                </a:cubicBezTo>
                <a:cubicBezTo>
                  <a:pt x="974660" y="86474"/>
                  <a:pt x="968584" y="89058"/>
                  <a:pt x="961320" y="89058"/>
                </a:cubicBezTo>
                <a:cubicBezTo>
                  <a:pt x="954124" y="89058"/>
                  <a:pt x="948082" y="86474"/>
                  <a:pt x="943194" y="81305"/>
                </a:cubicBezTo>
                <a:cubicBezTo>
                  <a:pt x="937954" y="75787"/>
                  <a:pt x="935334" y="68522"/>
                  <a:pt x="935334" y="59512"/>
                </a:cubicBezTo>
                <a:cubicBezTo>
                  <a:pt x="935334" y="50361"/>
                  <a:pt x="937954" y="43027"/>
                  <a:pt x="943194" y="37509"/>
                </a:cubicBezTo>
                <a:cubicBezTo>
                  <a:pt x="948012" y="32270"/>
                  <a:pt x="954054" y="29651"/>
                  <a:pt x="961320" y="29651"/>
                </a:cubicBezTo>
                <a:close/>
                <a:moveTo>
                  <a:pt x="901236" y="29651"/>
                </a:moveTo>
                <a:cubicBezTo>
                  <a:pt x="903820" y="29651"/>
                  <a:pt x="906440" y="30140"/>
                  <a:pt x="909094" y="31118"/>
                </a:cubicBezTo>
                <a:lnTo>
                  <a:pt x="928686" y="31118"/>
                </a:lnTo>
                <a:lnTo>
                  <a:pt x="928686" y="37719"/>
                </a:lnTo>
                <a:lnTo>
                  <a:pt x="916742" y="37719"/>
                </a:lnTo>
                <a:cubicBezTo>
                  <a:pt x="920026" y="40862"/>
                  <a:pt x="921666" y="44948"/>
                  <a:pt x="921666" y="49977"/>
                </a:cubicBezTo>
                <a:cubicBezTo>
                  <a:pt x="921666" y="55914"/>
                  <a:pt x="919676" y="60734"/>
                  <a:pt x="915694" y="64436"/>
                </a:cubicBezTo>
                <a:cubicBezTo>
                  <a:pt x="911852" y="67999"/>
                  <a:pt x="907034" y="69780"/>
                  <a:pt x="901236" y="69780"/>
                </a:cubicBezTo>
                <a:cubicBezTo>
                  <a:pt x="898092" y="69780"/>
                  <a:pt x="895194" y="69081"/>
                  <a:pt x="892540" y="67684"/>
                </a:cubicBezTo>
                <a:cubicBezTo>
                  <a:pt x="890024" y="69850"/>
                  <a:pt x="888768" y="72224"/>
                  <a:pt x="888768" y="74809"/>
                </a:cubicBezTo>
                <a:cubicBezTo>
                  <a:pt x="888768" y="79070"/>
                  <a:pt x="892120" y="81200"/>
                  <a:pt x="898826" y="81200"/>
                </a:cubicBezTo>
                <a:lnTo>
                  <a:pt x="910142" y="81200"/>
                </a:lnTo>
                <a:cubicBezTo>
                  <a:pt x="923134" y="81200"/>
                  <a:pt x="929630" y="85671"/>
                  <a:pt x="929630" y="94611"/>
                </a:cubicBezTo>
                <a:cubicBezTo>
                  <a:pt x="929630" y="99920"/>
                  <a:pt x="927080" y="104425"/>
                  <a:pt x="921982" y="108127"/>
                </a:cubicBezTo>
                <a:cubicBezTo>
                  <a:pt x="916602" y="112039"/>
                  <a:pt x="909758" y="113995"/>
                  <a:pt x="901446" y="113995"/>
                </a:cubicBezTo>
                <a:cubicBezTo>
                  <a:pt x="894390" y="113995"/>
                  <a:pt x="888768" y="112668"/>
                  <a:pt x="884576" y="110013"/>
                </a:cubicBezTo>
                <a:cubicBezTo>
                  <a:pt x="880246" y="107289"/>
                  <a:pt x="878080" y="103517"/>
                  <a:pt x="878080" y="98698"/>
                </a:cubicBezTo>
                <a:cubicBezTo>
                  <a:pt x="878080" y="93738"/>
                  <a:pt x="880874" y="89408"/>
                  <a:pt x="886462" y="85706"/>
                </a:cubicBezTo>
                <a:lnTo>
                  <a:pt x="886462" y="85286"/>
                </a:lnTo>
                <a:cubicBezTo>
                  <a:pt x="883040" y="83191"/>
                  <a:pt x="881328" y="80083"/>
                  <a:pt x="881328" y="75961"/>
                </a:cubicBezTo>
                <a:cubicBezTo>
                  <a:pt x="881328" y="72050"/>
                  <a:pt x="883424" y="68557"/>
                  <a:pt x="887614" y="65484"/>
                </a:cubicBezTo>
                <a:lnTo>
                  <a:pt x="887614" y="65065"/>
                </a:lnTo>
                <a:cubicBezTo>
                  <a:pt x="882726" y="61153"/>
                  <a:pt x="880280" y="56089"/>
                  <a:pt x="880280" y="49872"/>
                </a:cubicBezTo>
                <a:cubicBezTo>
                  <a:pt x="880280" y="43865"/>
                  <a:pt x="882342" y="38976"/>
                  <a:pt x="886462" y="35204"/>
                </a:cubicBezTo>
                <a:cubicBezTo>
                  <a:pt x="890444" y="31502"/>
                  <a:pt x="895368" y="29651"/>
                  <a:pt x="901236" y="29651"/>
                </a:cubicBezTo>
                <a:close/>
                <a:moveTo>
                  <a:pt x="846182" y="29651"/>
                </a:moveTo>
                <a:cubicBezTo>
                  <a:pt x="858964" y="29651"/>
                  <a:pt x="865354" y="37299"/>
                  <a:pt x="865354" y="52597"/>
                </a:cubicBezTo>
                <a:lnTo>
                  <a:pt x="865354" y="87696"/>
                </a:lnTo>
                <a:lnTo>
                  <a:pt x="858334" y="87696"/>
                </a:lnTo>
                <a:lnTo>
                  <a:pt x="857602" y="80781"/>
                </a:lnTo>
                <a:lnTo>
                  <a:pt x="857288" y="80781"/>
                </a:lnTo>
                <a:cubicBezTo>
                  <a:pt x="850792" y="86299"/>
                  <a:pt x="844434" y="89058"/>
                  <a:pt x="838218" y="89058"/>
                </a:cubicBezTo>
                <a:cubicBezTo>
                  <a:pt x="833398" y="89058"/>
                  <a:pt x="829486" y="87696"/>
                  <a:pt x="826484" y="84972"/>
                </a:cubicBezTo>
                <a:cubicBezTo>
                  <a:pt x="823340" y="82038"/>
                  <a:pt x="821768" y="78092"/>
                  <a:pt x="821768" y="73133"/>
                </a:cubicBezTo>
                <a:cubicBezTo>
                  <a:pt x="821768" y="66986"/>
                  <a:pt x="824598" y="62236"/>
                  <a:pt x="830256" y="58883"/>
                </a:cubicBezTo>
                <a:cubicBezTo>
                  <a:pt x="835704" y="55670"/>
                  <a:pt x="844574" y="53365"/>
                  <a:pt x="856868" y="51968"/>
                </a:cubicBezTo>
                <a:cubicBezTo>
                  <a:pt x="857008" y="41840"/>
                  <a:pt x="852992" y="36776"/>
                  <a:pt x="844818" y="36776"/>
                </a:cubicBezTo>
                <a:cubicBezTo>
                  <a:pt x="839300" y="36776"/>
                  <a:pt x="833574" y="38871"/>
                  <a:pt x="827636" y="43062"/>
                </a:cubicBezTo>
                <a:lnTo>
                  <a:pt x="824178" y="37090"/>
                </a:lnTo>
                <a:cubicBezTo>
                  <a:pt x="831722" y="32131"/>
                  <a:pt x="839056" y="29651"/>
                  <a:pt x="846182" y="29651"/>
                </a:cubicBezTo>
                <a:close/>
                <a:moveTo>
                  <a:pt x="811434" y="29651"/>
                </a:moveTo>
                <a:cubicBezTo>
                  <a:pt x="813738" y="29651"/>
                  <a:pt x="815730" y="30070"/>
                  <a:pt x="817406" y="30908"/>
                </a:cubicBezTo>
                <a:lnTo>
                  <a:pt x="815730" y="38347"/>
                </a:lnTo>
                <a:cubicBezTo>
                  <a:pt x="813844" y="37719"/>
                  <a:pt x="812062" y="37404"/>
                  <a:pt x="810386" y="37404"/>
                </a:cubicBezTo>
                <a:cubicBezTo>
                  <a:pt x="804170" y="37404"/>
                  <a:pt x="799314" y="41875"/>
                  <a:pt x="795822" y="50815"/>
                </a:cubicBezTo>
                <a:lnTo>
                  <a:pt x="795822" y="87696"/>
                </a:lnTo>
                <a:lnTo>
                  <a:pt x="787336" y="87696"/>
                </a:lnTo>
                <a:lnTo>
                  <a:pt x="787336" y="31118"/>
                </a:lnTo>
                <a:lnTo>
                  <a:pt x="794250" y="31118"/>
                </a:lnTo>
                <a:lnTo>
                  <a:pt x="795090" y="41490"/>
                </a:lnTo>
                <a:lnTo>
                  <a:pt x="795404" y="41490"/>
                </a:lnTo>
                <a:cubicBezTo>
                  <a:pt x="799664" y="33597"/>
                  <a:pt x="805008" y="29651"/>
                  <a:pt x="811434" y="29651"/>
                </a:cubicBezTo>
                <a:close/>
                <a:moveTo>
                  <a:pt x="655786" y="29651"/>
                </a:moveTo>
                <a:cubicBezTo>
                  <a:pt x="662840" y="29651"/>
                  <a:pt x="668324" y="32026"/>
                  <a:pt x="672236" y="36776"/>
                </a:cubicBezTo>
                <a:cubicBezTo>
                  <a:pt x="676148" y="41456"/>
                  <a:pt x="678102" y="47917"/>
                  <a:pt x="678102" y="56159"/>
                </a:cubicBezTo>
                <a:cubicBezTo>
                  <a:pt x="678102" y="58394"/>
                  <a:pt x="677964" y="60105"/>
                  <a:pt x="677684" y="61293"/>
                </a:cubicBezTo>
                <a:lnTo>
                  <a:pt x="639022" y="61293"/>
                </a:lnTo>
                <a:cubicBezTo>
                  <a:pt x="639302" y="67579"/>
                  <a:pt x="641188" y="72644"/>
                  <a:pt x="644680" y="76485"/>
                </a:cubicBezTo>
                <a:cubicBezTo>
                  <a:pt x="648172" y="80327"/>
                  <a:pt x="652748" y="82248"/>
                  <a:pt x="658406" y="82248"/>
                </a:cubicBezTo>
                <a:cubicBezTo>
                  <a:pt x="663434" y="82248"/>
                  <a:pt x="668220" y="80711"/>
                  <a:pt x="672760" y="77638"/>
                </a:cubicBezTo>
                <a:lnTo>
                  <a:pt x="675902" y="83296"/>
                </a:lnTo>
                <a:cubicBezTo>
                  <a:pt x="669896" y="87137"/>
                  <a:pt x="663714" y="89058"/>
                  <a:pt x="657358" y="89058"/>
                </a:cubicBezTo>
                <a:cubicBezTo>
                  <a:pt x="649674" y="89058"/>
                  <a:pt x="643352" y="86439"/>
                  <a:pt x="638394" y="81200"/>
                </a:cubicBezTo>
                <a:cubicBezTo>
                  <a:pt x="633154" y="75752"/>
                  <a:pt x="630536" y="68522"/>
                  <a:pt x="630536" y="59512"/>
                </a:cubicBezTo>
                <a:cubicBezTo>
                  <a:pt x="630536" y="50641"/>
                  <a:pt x="633120" y="43341"/>
                  <a:pt x="638288" y="37614"/>
                </a:cubicBezTo>
                <a:cubicBezTo>
                  <a:pt x="643178" y="32305"/>
                  <a:pt x="649010" y="29651"/>
                  <a:pt x="655786" y="29651"/>
                </a:cubicBezTo>
                <a:close/>
                <a:moveTo>
                  <a:pt x="231970" y="22526"/>
                </a:moveTo>
                <a:cubicBezTo>
                  <a:pt x="237140" y="29791"/>
                  <a:pt x="240528" y="36391"/>
                  <a:pt x="242134" y="42329"/>
                </a:cubicBezTo>
                <a:lnTo>
                  <a:pt x="235638" y="44948"/>
                </a:lnTo>
                <a:cubicBezTo>
                  <a:pt x="233892" y="38662"/>
                  <a:pt x="230678" y="31956"/>
                  <a:pt x="225998" y="24831"/>
                </a:cubicBezTo>
                <a:close/>
                <a:moveTo>
                  <a:pt x="285406" y="22002"/>
                </a:moveTo>
                <a:lnTo>
                  <a:pt x="292636" y="24412"/>
                </a:lnTo>
                <a:cubicBezTo>
                  <a:pt x="288026" y="33353"/>
                  <a:pt x="283974" y="40303"/>
                  <a:pt x="280482" y="45262"/>
                </a:cubicBezTo>
                <a:lnTo>
                  <a:pt x="274614" y="43167"/>
                </a:lnTo>
                <a:cubicBezTo>
                  <a:pt x="279084" y="36252"/>
                  <a:pt x="282682" y="29197"/>
                  <a:pt x="285406" y="22002"/>
                </a:cubicBezTo>
                <a:close/>
                <a:moveTo>
                  <a:pt x="335384" y="21164"/>
                </a:moveTo>
                <a:lnTo>
                  <a:pt x="335384" y="37719"/>
                </a:lnTo>
                <a:lnTo>
                  <a:pt x="392172" y="37719"/>
                </a:lnTo>
                <a:lnTo>
                  <a:pt x="392172" y="21164"/>
                </a:lnTo>
                <a:close/>
                <a:moveTo>
                  <a:pt x="1289360" y="20955"/>
                </a:moveTo>
                <a:cubicBezTo>
                  <a:pt x="1287754" y="24098"/>
                  <a:pt x="1285728" y="27800"/>
                  <a:pt x="1283284" y="32061"/>
                </a:cubicBezTo>
                <a:lnTo>
                  <a:pt x="1264738" y="59512"/>
                </a:lnTo>
                <a:lnTo>
                  <a:pt x="1289256" y="59512"/>
                </a:lnTo>
                <a:lnTo>
                  <a:pt x="1289256" y="34575"/>
                </a:lnTo>
                <a:cubicBezTo>
                  <a:pt x="1289256" y="30524"/>
                  <a:pt x="1289466" y="25984"/>
                  <a:pt x="1289884" y="20955"/>
                </a:cubicBezTo>
                <a:close/>
                <a:moveTo>
                  <a:pt x="1625440" y="18126"/>
                </a:moveTo>
                <a:lnTo>
                  <a:pt x="1625440" y="80572"/>
                </a:lnTo>
                <a:lnTo>
                  <a:pt x="1634870" y="80572"/>
                </a:lnTo>
                <a:cubicBezTo>
                  <a:pt x="1644020" y="80572"/>
                  <a:pt x="1650970" y="77778"/>
                  <a:pt x="1655720" y="72190"/>
                </a:cubicBezTo>
                <a:cubicBezTo>
                  <a:pt x="1660260" y="66741"/>
                  <a:pt x="1662530" y="59023"/>
                  <a:pt x="1662530" y="49034"/>
                </a:cubicBezTo>
                <a:cubicBezTo>
                  <a:pt x="1662530" y="28429"/>
                  <a:pt x="1653310" y="18126"/>
                  <a:pt x="1634870" y="18126"/>
                </a:cubicBezTo>
                <a:close/>
                <a:moveTo>
                  <a:pt x="720566" y="18126"/>
                </a:moveTo>
                <a:lnTo>
                  <a:pt x="720566" y="80572"/>
                </a:lnTo>
                <a:lnTo>
                  <a:pt x="729996" y="80572"/>
                </a:lnTo>
                <a:cubicBezTo>
                  <a:pt x="739146" y="80572"/>
                  <a:pt x="746096" y="77778"/>
                  <a:pt x="750846" y="72190"/>
                </a:cubicBezTo>
                <a:cubicBezTo>
                  <a:pt x="755386" y="66741"/>
                  <a:pt x="757656" y="59023"/>
                  <a:pt x="757656" y="49034"/>
                </a:cubicBezTo>
                <a:cubicBezTo>
                  <a:pt x="757656" y="28429"/>
                  <a:pt x="748436" y="18126"/>
                  <a:pt x="729996" y="18126"/>
                </a:cubicBezTo>
                <a:close/>
                <a:moveTo>
                  <a:pt x="482440" y="17916"/>
                </a:moveTo>
                <a:lnTo>
                  <a:pt x="482440" y="43900"/>
                </a:lnTo>
                <a:lnTo>
                  <a:pt x="494176" y="43900"/>
                </a:lnTo>
                <a:cubicBezTo>
                  <a:pt x="507098" y="43900"/>
                  <a:pt x="513558" y="39535"/>
                  <a:pt x="513558" y="30803"/>
                </a:cubicBezTo>
                <a:cubicBezTo>
                  <a:pt x="513558" y="26193"/>
                  <a:pt x="511986" y="22875"/>
                  <a:pt x="508844" y="20850"/>
                </a:cubicBezTo>
                <a:cubicBezTo>
                  <a:pt x="505840" y="18894"/>
                  <a:pt x="501126" y="17916"/>
                  <a:pt x="494700" y="17916"/>
                </a:cubicBezTo>
                <a:close/>
                <a:moveTo>
                  <a:pt x="155694" y="16659"/>
                </a:moveTo>
                <a:cubicBezTo>
                  <a:pt x="159048" y="36077"/>
                  <a:pt x="164636" y="51549"/>
                  <a:pt x="172458" y="63074"/>
                </a:cubicBezTo>
                <a:cubicBezTo>
                  <a:pt x="181540" y="50431"/>
                  <a:pt x="187756" y="34959"/>
                  <a:pt x="191108" y="16659"/>
                </a:cubicBezTo>
                <a:close/>
                <a:moveTo>
                  <a:pt x="1556156" y="16344"/>
                </a:moveTo>
                <a:cubicBezTo>
                  <a:pt x="1552314" y="16344"/>
                  <a:pt x="1549136" y="18021"/>
                  <a:pt x="1546622" y="21374"/>
                </a:cubicBezTo>
                <a:cubicBezTo>
                  <a:pt x="1544036" y="24726"/>
                  <a:pt x="1542744" y="29057"/>
                  <a:pt x="1542744" y="34366"/>
                </a:cubicBezTo>
                <a:cubicBezTo>
                  <a:pt x="1542744" y="39814"/>
                  <a:pt x="1543896" y="44075"/>
                  <a:pt x="1546202" y="47148"/>
                </a:cubicBezTo>
                <a:cubicBezTo>
                  <a:pt x="1548716" y="50431"/>
                  <a:pt x="1552278" y="52073"/>
                  <a:pt x="1556890" y="52073"/>
                </a:cubicBezTo>
                <a:cubicBezTo>
                  <a:pt x="1562896" y="52073"/>
                  <a:pt x="1568414" y="48545"/>
                  <a:pt x="1573444" y="41490"/>
                </a:cubicBezTo>
                <a:cubicBezTo>
                  <a:pt x="1572536" y="24726"/>
                  <a:pt x="1566772" y="16344"/>
                  <a:pt x="1556156" y="16344"/>
                </a:cubicBezTo>
                <a:close/>
                <a:moveTo>
                  <a:pt x="1225504" y="16344"/>
                </a:moveTo>
                <a:cubicBezTo>
                  <a:pt x="1221872" y="16344"/>
                  <a:pt x="1218868" y="17532"/>
                  <a:pt x="1216494" y="19907"/>
                </a:cubicBezTo>
                <a:cubicBezTo>
                  <a:pt x="1214120" y="22352"/>
                  <a:pt x="1212932" y="25460"/>
                  <a:pt x="1212932" y="29232"/>
                </a:cubicBezTo>
                <a:cubicBezTo>
                  <a:pt x="1212932" y="33493"/>
                  <a:pt x="1214748" y="37090"/>
                  <a:pt x="1218380" y="40024"/>
                </a:cubicBezTo>
                <a:cubicBezTo>
                  <a:pt x="1220894" y="42049"/>
                  <a:pt x="1225016" y="44180"/>
                  <a:pt x="1230744" y="46415"/>
                </a:cubicBezTo>
                <a:cubicBezTo>
                  <a:pt x="1236332" y="41665"/>
                  <a:pt x="1239126" y="36356"/>
                  <a:pt x="1239126" y="30489"/>
                </a:cubicBezTo>
                <a:cubicBezTo>
                  <a:pt x="1239126" y="26438"/>
                  <a:pt x="1237938" y="23120"/>
                  <a:pt x="1235564" y="20535"/>
                </a:cubicBezTo>
                <a:cubicBezTo>
                  <a:pt x="1233048" y="17741"/>
                  <a:pt x="1229696" y="16344"/>
                  <a:pt x="1225504" y="16344"/>
                </a:cubicBezTo>
                <a:close/>
                <a:moveTo>
                  <a:pt x="1912018" y="11001"/>
                </a:moveTo>
                <a:lnTo>
                  <a:pt x="1920926" y="11001"/>
                </a:lnTo>
                <a:lnTo>
                  <a:pt x="1949948" y="60664"/>
                </a:lnTo>
                <a:lnTo>
                  <a:pt x="1958226" y="76381"/>
                </a:lnTo>
                <a:lnTo>
                  <a:pt x="1958748" y="76381"/>
                </a:lnTo>
                <a:cubicBezTo>
                  <a:pt x="1957980" y="65135"/>
                  <a:pt x="1957596" y="57172"/>
                  <a:pt x="1957596" y="52492"/>
                </a:cubicBezTo>
                <a:lnTo>
                  <a:pt x="1957596" y="11001"/>
                </a:lnTo>
                <a:lnTo>
                  <a:pt x="1965874" y="11001"/>
                </a:lnTo>
                <a:lnTo>
                  <a:pt x="1965874" y="87696"/>
                </a:lnTo>
                <a:lnTo>
                  <a:pt x="1956862" y="87696"/>
                </a:lnTo>
                <a:lnTo>
                  <a:pt x="1928050" y="38033"/>
                </a:lnTo>
                <a:lnTo>
                  <a:pt x="1919668" y="22317"/>
                </a:lnTo>
                <a:lnTo>
                  <a:pt x="1919144" y="22317"/>
                </a:lnTo>
                <a:cubicBezTo>
                  <a:pt x="1919842" y="35029"/>
                  <a:pt x="1920192" y="42818"/>
                  <a:pt x="1920192" y="45681"/>
                </a:cubicBezTo>
                <a:lnTo>
                  <a:pt x="1920192" y="87696"/>
                </a:lnTo>
                <a:lnTo>
                  <a:pt x="1912018" y="87696"/>
                </a:lnTo>
                <a:close/>
                <a:moveTo>
                  <a:pt x="1807244" y="11001"/>
                </a:moveTo>
                <a:lnTo>
                  <a:pt x="1815940" y="11001"/>
                </a:lnTo>
                <a:lnTo>
                  <a:pt x="1815940" y="87696"/>
                </a:lnTo>
                <a:lnTo>
                  <a:pt x="1807244" y="87696"/>
                </a:lnTo>
                <a:close/>
                <a:moveTo>
                  <a:pt x="1692944" y="11001"/>
                </a:moveTo>
                <a:lnTo>
                  <a:pt x="1736636" y="11001"/>
                </a:lnTo>
                <a:lnTo>
                  <a:pt x="1736636" y="18335"/>
                </a:lnTo>
                <a:lnTo>
                  <a:pt x="1701640" y="18335"/>
                </a:lnTo>
                <a:lnTo>
                  <a:pt x="1701640" y="43586"/>
                </a:lnTo>
                <a:lnTo>
                  <a:pt x="1731082" y="43586"/>
                </a:lnTo>
                <a:lnTo>
                  <a:pt x="1731082" y="50920"/>
                </a:lnTo>
                <a:lnTo>
                  <a:pt x="1701640" y="50920"/>
                </a:lnTo>
                <a:lnTo>
                  <a:pt x="1701640" y="80362"/>
                </a:lnTo>
                <a:lnTo>
                  <a:pt x="1737788" y="80362"/>
                </a:lnTo>
                <a:lnTo>
                  <a:pt x="1737788" y="87696"/>
                </a:lnTo>
                <a:lnTo>
                  <a:pt x="1692944" y="87696"/>
                </a:lnTo>
                <a:close/>
                <a:moveTo>
                  <a:pt x="1616744" y="11001"/>
                </a:moveTo>
                <a:lnTo>
                  <a:pt x="1635604" y="11001"/>
                </a:lnTo>
                <a:cubicBezTo>
                  <a:pt x="1647268" y="11001"/>
                  <a:pt x="1656174" y="14319"/>
                  <a:pt x="1662322" y="20955"/>
                </a:cubicBezTo>
                <a:cubicBezTo>
                  <a:pt x="1668398" y="27520"/>
                  <a:pt x="1671436" y="36880"/>
                  <a:pt x="1671436" y="49034"/>
                </a:cubicBezTo>
                <a:cubicBezTo>
                  <a:pt x="1671436" y="61258"/>
                  <a:pt x="1668434" y="70723"/>
                  <a:pt x="1662426" y="77428"/>
                </a:cubicBezTo>
                <a:cubicBezTo>
                  <a:pt x="1656280" y="84274"/>
                  <a:pt x="1647442" y="87696"/>
                  <a:pt x="1635918" y="87696"/>
                </a:cubicBezTo>
                <a:lnTo>
                  <a:pt x="1616744" y="87696"/>
                </a:lnTo>
                <a:close/>
                <a:moveTo>
                  <a:pt x="1484232" y="11001"/>
                </a:moveTo>
                <a:lnTo>
                  <a:pt x="1520904" y="11001"/>
                </a:lnTo>
                <a:lnTo>
                  <a:pt x="1520904" y="18335"/>
                </a:lnTo>
                <a:lnTo>
                  <a:pt x="1491776" y="18335"/>
                </a:lnTo>
                <a:lnTo>
                  <a:pt x="1489680" y="41595"/>
                </a:lnTo>
                <a:cubicBezTo>
                  <a:pt x="1493522" y="39430"/>
                  <a:pt x="1497504" y="38347"/>
                  <a:pt x="1501624" y="38347"/>
                </a:cubicBezTo>
                <a:cubicBezTo>
                  <a:pt x="1508400" y="38347"/>
                  <a:pt x="1513814" y="40303"/>
                  <a:pt x="1517866" y="44215"/>
                </a:cubicBezTo>
                <a:cubicBezTo>
                  <a:pt x="1522336" y="48545"/>
                  <a:pt x="1524570" y="54762"/>
                  <a:pt x="1524570" y="62865"/>
                </a:cubicBezTo>
                <a:cubicBezTo>
                  <a:pt x="1524570" y="70827"/>
                  <a:pt x="1522022" y="77289"/>
                  <a:pt x="1516922" y="82248"/>
                </a:cubicBezTo>
                <a:cubicBezTo>
                  <a:pt x="1512242" y="86788"/>
                  <a:pt x="1506550" y="89058"/>
                  <a:pt x="1499844" y="89058"/>
                </a:cubicBezTo>
                <a:cubicBezTo>
                  <a:pt x="1490484" y="89058"/>
                  <a:pt x="1482416" y="85671"/>
                  <a:pt x="1475640" y="78895"/>
                </a:cubicBezTo>
                <a:lnTo>
                  <a:pt x="1479936" y="73237"/>
                </a:lnTo>
                <a:cubicBezTo>
                  <a:pt x="1485594" y="79035"/>
                  <a:pt x="1491986" y="81934"/>
                  <a:pt x="1499110" y="81934"/>
                </a:cubicBezTo>
                <a:cubicBezTo>
                  <a:pt x="1503860" y="81934"/>
                  <a:pt x="1507842" y="80222"/>
                  <a:pt x="1511054" y="76800"/>
                </a:cubicBezTo>
                <a:cubicBezTo>
                  <a:pt x="1514338" y="73307"/>
                  <a:pt x="1515980" y="68732"/>
                  <a:pt x="1515980" y="63074"/>
                </a:cubicBezTo>
                <a:cubicBezTo>
                  <a:pt x="1515980" y="57486"/>
                  <a:pt x="1514478" y="53051"/>
                  <a:pt x="1511474" y="49768"/>
                </a:cubicBezTo>
                <a:cubicBezTo>
                  <a:pt x="1508540" y="46555"/>
                  <a:pt x="1504558" y="44948"/>
                  <a:pt x="1499530" y="44948"/>
                </a:cubicBezTo>
                <a:cubicBezTo>
                  <a:pt x="1495478" y="44948"/>
                  <a:pt x="1491148" y="46485"/>
                  <a:pt x="1486538" y="49558"/>
                </a:cubicBezTo>
                <a:lnTo>
                  <a:pt x="1481822" y="46624"/>
                </a:lnTo>
                <a:close/>
                <a:moveTo>
                  <a:pt x="1430216" y="11001"/>
                </a:moveTo>
                <a:lnTo>
                  <a:pt x="1477678" y="11001"/>
                </a:lnTo>
                <a:lnTo>
                  <a:pt x="1477678" y="16135"/>
                </a:lnTo>
                <a:cubicBezTo>
                  <a:pt x="1469158" y="27171"/>
                  <a:pt x="1463254" y="38277"/>
                  <a:pt x="1459972" y="49453"/>
                </a:cubicBezTo>
                <a:cubicBezTo>
                  <a:pt x="1457318" y="58674"/>
                  <a:pt x="1455642" y="71421"/>
                  <a:pt x="1454942" y="87696"/>
                </a:cubicBezTo>
                <a:lnTo>
                  <a:pt x="1446038" y="87696"/>
                </a:lnTo>
                <a:cubicBezTo>
                  <a:pt x="1447224" y="59966"/>
                  <a:pt x="1454488" y="36845"/>
                  <a:pt x="1467830" y="18335"/>
                </a:cubicBezTo>
                <a:lnTo>
                  <a:pt x="1430216" y="18335"/>
                </a:lnTo>
                <a:close/>
                <a:moveTo>
                  <a:pt x="1379458" y="11001"/>
                </a:moveTo>
                <a:lnTo>
                  <a:pt x="1416128" y="11001"/>
                </a:lnTo>
                <a:lnTo>
                  <a:pt x="1416128" y="18335"/>
                </a:lnTo>
                <a:lnTo>
                  <a:pt x="1387002" y="18335"/>
                </a:lnTo>
                <a:lnTo>
                  <a:pt x="1384906" y="41595"/>
                </a:lnTo>
                <a:cubicBezTo>
                  <a:pt x="1388748" y="39430"/>
                  <a:pt x="1392728" y="38347"/>
                  <a:pt x="1396850" y="38347"/>
                </a:cubicBezTo>
                <a:cubicBezTo>
                  <a:pt x="1403626" y="38347"/>
                  <a:pt x="1409038" y="40303"/>
                  <a:pt x="1413090" y="44215"/>
                </a:cubicBezTo>
                <a:cubicBezTo>
                  <a:pt x="1417560" y="48545"/>
                  <a:pt x="1419796" y="54762"/>
                  <a:pt x="1419796" y="62865"/>
                </a:cubicBezTo>
                <a:cubicBezTo>
                  <a:pt x="1419796" y="70827"/>
                  <a:pt x="1417246" y="77289"/>
                  <a:pt x="1412148" y="82248"/>
                </a:cubicBezTo>
                <a:cubicBezTo>
                  <a:pt x="1407468" y="86788"/>
                  <a:pt x="1401774" y="89058"/>
                  <a:pt x="1395068" y="89058"/>
                </a:cubicBezTo>
                <a:cubicBezTo>
                  <a:pt x="1385708" y="89058"/>
                  <a:pt x="1377642" y="85671"/>
                  <a:pt x="1370866" y="78895"/>
                </a:cubicBezTo>
                <a:lnTo>
                  <a:pt x="1375162" y="73237"/>
                </a:lnTo>
                <a:cubicBezTo>
                  <a:pt x="1380820" y="79035"/>
                  <a:pt x="1387210" y="81934"/>
                  <a:pt x="1394336" y="81934"/>
                </a:cubicBezTo>
                <a:cubicBezTo>
                  <a:pt x="1399086" y="81934"/>
                  <a:pt x="1403066" y="80222"/>
                  <a:pt x="1406280" y="76800"/>
                </a:cubicBezTo>
                <a:cubicBezTo>
                  <a:pt x="1409562" y="73307"/>
                  <a:pt x="1411204" y="68732"/>
                  <a:pt x="1411204" y="63074"/>
                </a:cubicBezTo>
                <a:cubicBezTo>
                  <a:pt x="1411204" y="57486"/>
                  <a:pt x="1409702" y="53051"/>
                  <a:pt x="1406698" y="49768"/>
                </a:cubicBezTo>
                <a:cubicBezTo>
                  <a:pt x="1403766" y="46555"/>
                  <a:pt x="1399784" y="44948"/>
                  <a:pt x="1394754" y="44948"/>
                </a:cubicBezTo>
                <a:cubicBezTo>
                  <a:pt x="1390704" y="44948"/>
                  <a:pt x="1386372" y="46485"/>
                  <a:pt x="1381762" y="49558"/>
                </a:cubicBezTo>
                <a:lnTo>
                  <a:pt x="1377048" y="46624"/>
                </a:lnTo>
                <a:close/>
                <a:moveTo>
                  <a:pt x="1288208" y="11001"/>
                </a:moveTo>
                <a:lnTo>
                  <a:pt x="1297324" y="11001"/>
                </a:lnTo>
                <a:lnTo>
                  <a:pt x="1297324" y="59512"/>
                </a:lnTo>
                <a:lnTo>
                  <a:pt x="1307800" y="59512"/>
                </a:lnTo>
                <a:lnTo>
                  <a:pt x="1307800" y="66322"/>
                </a:lnTo>
                <a:lnTo>
                  <a:pt x="1297324" y="66322"/>
                </a:lnTo>
                <a:lnTo>
                  <a:pt x="1297324" y="87696"/>
                </a:lnTo>
                <a:lnTo>
                  <a:pt x="1289256" y="87696"/>
                </a:lnTo>
                <a:lnTo>
                  <a:pt x="1289256" y="66322"/>
                </a:lnTo>
                <a:lnTo>
                  <a:pt x="1255622" y="66322"/>
                </a:lnTo>
                <a:lnTo>
                  <a:pt x="1255622" y="60769"/>
                </a:lnTo>
                <a:close/>
                <a:moveTo>
                  <a:pt x="711870" y="11001"/>
                </a:moveTo>
                <a:lnTo>
                  <a:pt x="730728" y="11001"/>
                </a:lnTo>
                <a:cubicBezTo>
                  <a:pt x="742394" y="11001"/>
                  <a:pt x="751300" y="14319"/>
                  <a:pt x="757446" y="20955"/>
                </a:cubicBezTo>
                <a:cubicBezTo>
                  <a:pt x="763524" y="27520"/>
                  <a:pt x="766562" y="36880"/>
                  <a:pt x="766562" y="49034"/>
                </a:cubicBezTo>
                <a:cubicBezTo>
                  <a:pt x="766562" y="61258"/>
                  <a:pt x="763558" y="70723"/>
                  <a:pt x="757550" y="77428"/>
                </a:cubicBezTo>
                <a:cubicBezTo>
                  <a:pt x="751404" y="84274"/>
                  <a:pt x="742568" y="87696"/>
                  <a:pt x="731042" y="87696"/>
                </a:cubicBezTo>
                <a:lnTo>
                  <a:pt x="711870" y="87696"/>
                </a:lnTo>
                <a:close/>
                <a:moveTo>
                  <a:pt x="473744" y="11001"/>
                </a:moveTo>
                <a:lnTo>
                  <a:pt x="495956" y="11001"/>
                </a:lnTo>
                <a:cubicBezTo>
                  <a:pt x="513418" y="11001"/>
                  <a:pt x="522150" y="17253"/>
                  <a:pt x="522150" y="29756"/>
                </a:cubicBezTo>
                <a:cubicBezTo>
                  <a:pt x="522150" y="38347"/>
                  <a:pt x="518344" y="43900"/>
                  <a:pt x="510730" y="46415"/>
                </a:cubicBezTo>
                <a:lnTo>
                  <a:pt x="510730" y="46834"/>
                </a:lnTo>
                <a:cubicBezTo>
                  <a:pt x="521346" y="48860"/>
                  <a:pt x="526656" y="55006"/>
                  <a:pt x="526656" y="65274"/>
                </a:cubicBezTo>
                <a:cubicBezTo>
                  <a:pt x="526656" y="72539"/>
                  <a:pt x="523966" y="78162"/>
                  <a:pt x="518588" y="82143"/>
                </a:cubicBezTo>
                <a:cubicBezTo>
                  <a:pt x="513488" y="85845"/>
                  <a:pt x="506504" y="87696"/>
                  <a:pt x="497632" y="87696"/>
                </a:cubicBezTo>
                <a:lnTo>
                  <a:pt x="473744" y="87696"/>
                </a:lnTo>
                <a:close/>
                <a:moveTo>
                  <a:pt x="1225714" y="9848"/>
                </a:moveTo>
                <a:cubicBezTo>
                  <a:pt x="1232140" y="9848"/>
                  <a:pt x="1237240" y="11734"/>
                  <a:pt x="1241012" y="15506"/>
                </a:cubicBezTo>
                <a:cubicBezTo>
                  <a:pt x="1244714" y="19208"/>
                  <a:pt x="1246564" y="24063"/>
                  <a:pt x="1246564" y="30070"/>
                </a:cubicBezTo>
                <a:cubicBezTo>
                  <a:pt x="1246564" y="37055"/>
                  <a:pt x="1243106" y="43272"/>
                  <a:pt x="1236192" y="48720"/>
                </a:cubicBezTo>
                <a:lnTo>
                  <a:pt x="1236192" y="49244"/>
                </a:lnTo>
                <a:cubicBezTo>
                  <a:pt x="1244854" y="54273"/>
                  <a:pt x="1249184" y="60979"/>
                  <a:pt x="1249184" y="69361"/>
                </a:cubicBezTo>
                <a:cubicBezTo>
                  <a:pt x="1249184" y="74949"/>
                  <a:pt x="1247018" y="79594"/>
                  <a:pt x="1242688" y="83296"/>
                </a:cubicBezTo>
                <a:cubicBezTo>
                  <a:pt x="1238218" y="87137"/>
                  <a:pt x="1232490" y="89058"/>
                  <a:pt x="1225504" y="89058"/>
                </a:cubicBezTo>
                <a:cubicBezTo>
                  <a:pt x="1218450" y="89058"/>
                  <a:pt x="1212652" y="87137"/>
                  <a:pt x="1208112" y="83296"/>
                </a:cubicBezTo>
                <a:cubicBezTo>
                  <a:pt x="1203502" y="79454"/>
                  <a:pt x="1201196" y="74564"/>
                  <a:pt x="1201196" y="68627"/>
                </a:cubicBezTo>
                <a:cubicBezTo>
                  <a:pt x="1201196" y="59617"/>
                  <a:pt x="1205946" y="52492"/>
                  <a:pt x="1215446" y="47253"/>
                </a:cubicBezTo>
                <a:lnTo>
                  <a:pt x="1215446" y="46834"/>
                </a:lnTo>
                <a:cubicBezTo>
                  <a:pt x="1208532" y="42154"/>
                  <a:pt x="1205074" y="36287"/>
                  <a:pt x="1205074" y="29232"/>
                </a:cubicBezTo>
                <a:cubicBezTo>
                  <a:pt x="1205074" y="23504"/>
                  <a:pt x="1207064" y="18824"/>
                  <a:pt x="1211046" y="15192"/>
                </a:cubicBezTo>
                <a:cubicBezTo>
                  <a:pt x="1214888" y="11630"/>
                  <a:pt x="1219778" y="9848"/>
                  <a:pt x="1225714" y="9848"/>
                </a:cubicBezTo>
                <a:close/>
                <a:moveTo>
                  <a:pt x="1866098" y="9639"/>
                </a:moveTo>
                <a:cubicBezTo>
                  <a:pt x="1874620" y="9639"/>
                  <a:pt x="1881920" y="12747"/>
                  <a:pt x="1887998" y="18964"/>
                </a:cubicBezTo>
                <a:lnTo>
                  <a:pt x="1883178" y="24622"/>
                </a:lnTo>
                <a:cubicBezTo>
                  <a:pt x="1878568" y="19732"/>
                  <a:pt x="1872944" y="17287"/>
                  <a:pt x="1866308" y="17287"/>
                </a:cubicBezTo>
                <a:cubicBezTo>
                  <a:pt x="1858346" y="17287"/>
                  <a:pt x="1852024" y="20116"/>
                  <a:pt x="1847344" y="25774"/>
                </a:cubicBezTo>
                <a:cubicBezTo>
                  <a:pt x="1842594" y="31502"/>
                  <a:pt x="1840220" y="39290"/>
                  <a:pt x="1840220" y="49139"/>
                </a:cubicBezTo>
                <a:cubicBezTo>
                  <a:pt x="1840220" y="59128"/>
                  <a:pt x="1842490" y="66986"/>
                  <a:pt x="1847030" y="72713"/>
                </a:cubicBezTo>
                <a:cubicBezTo>
                  <a:pt x="1851640" y="78511"/>
                  <a:pt x="1858066" y="81410"/>
                  <a:pt x="1866308" y="81410"/>
                </a:cubicBezTo>
                <a:cubicBezTo>
                  <a:pt x="1872664" y="81410"/>
                  <a:pt x="1877520" y="79803"/>
                  <a:pt x="1880872" y="76590"/>
                </a:cubicBezTo>
                <a:lnTo>
                  <a:pt x="1880872" y="55635"/>
                </a:lnTo>
                <a:lnTo>
                  <a:pt x="1864214" y="55635"/>
                </a:lnTo>
                <a:lnTo>
                  <a:pt x="1864214" y="48406"/>
                </a:lnTo>
                <a:lnTo>
                  <a:pt x="1888940" y="48406"/>
                </a:lnTo>
                <a:lnTo>
                  <a:pt x="1888940" y="80257"/>
                </a:lnTo>
                <a:cubicBezTo>
                  <a:pt x="1883282" y="86125"/>
                  <a:pt x="1875458" y="89058"/>
                  <a:pt x="1865470" y="89058"/>
                </a:cubicBezTo>
                <a:cubicBezTo>
                  <a:pt x="1855272" y="89058"/>
                  <a:pt x="1847066" y="85531"/>
                  <a:pt x="1840848" y="78476"/>
                </a:cubicBezTo>
                <a:cubicBezTo>
                  <a:pt x="1834492" y="71281"/>
                  <a:pt x="1831314" y="61572"/>
                  <a:pt x="1831314" y="49349"/>
                </a:cubicBezTo>
                <a:cubicBezTo>
                  <a:pt x="1831314" y="37195"/>
                  <a:pt x="1834596" y="27486"/>
                  <a:pt x="1841162" y="20221"/>
                </a:cubicBezTo>
                <a:cubicBezTo>
                  <a:pt x="1847518" y="13166"/>
                  <a:pt x="1855830" y="9639"/>
                  <a:pt x="1866098" y="9639"/>
                </a:cubicBezTo>
                <a:close/>
                <a:moveTo>
                  <a:pt x="1771888" y="9639"/>
                </a:moveTo>
                <a:cubicBezTo>
                  <a:pt x="1780828" y="9639"/>
                  <a:pt x="1788266" y="12782"/>
                  <a:pt x="1794204" y="19069"/>
                </a:cubicBezTo>
                <a:lnTo>
                  <a:pt x="1789594" y="24622"/>
                </a:lnTo>
                <a:cubicBezTo>
                  <a:pt x="1784496" y="19732"/>
                  <a:pt x="1778592" y="17287"/>
                  <a:pt x="1771888" y="17287"/>
                </a:cubicBezTo>
                <a:cubicBezTo>
                  <a:pt x="1767416" y="17287"/>
                  <a:pt x="1763820" y="18335"/>
                  <a:pt x="1761096" y="20431"/>
                </a:cubicBezTo>
                <a:cubicBezTo>
                  <a:pt x="1758372" y="22596"/>
                  <a:pt x="1757010" y="25460"/>
                  <a:pt x="1757010" y="29022"/>
                </a:cubicBezTo>
                <a:cubicBezTo>
                  <a:pt x="1757010" y="32515"/>
                  <a:pt x="1758406" y="35414"/>
                  <a:pt x="1761200" y="37719"/>
                </a:cubicBezTo>
                <a:cubicBezTo>
                  <a:pt x="1762806" y="39046"/>
                  <a:pt x="1765670" y="40582"/>
                  <a:pt x="1769792" y="42329"/>
                </a:cubicBezTo>
                <a:lnTo>
                  <a:pt x="1780898" y="47044"/>
                </a:lnTo>
                <a:cubicBezTo>
                  <a:pt x="1791516" y="51723"/>
                  <a:pt x="1796824" y="58569"/>
                  <a:pt x="1796824" y="67579"/>
                </a:cubicBezTo>
                <a:cubicBezTo>
                  <a:pt x="1796824" y="73726"/>
                  <a:pt x="1794518" y="78825"/>
                  <a:pt x="1789908" y="82877"/>
                </a:cubicBezTo>
                <a:cubicBezTo>
                  <a:pt x="1785088" y="86998"/>
                  <a:pt x="1778802" y="89058"/>
                  <a:pt x="1771050" y="89058"/>
                </a:cubicBezTo>
                <a:cubicBezTo>
                  <a:pt x="1760432" y="89058"/>
                  <a:pt x="1751562" y="85251"/>
                  <a:pt x="1744436" y="77638"/>
                </a:cubicBezTo>
                <a:lnTo>
                  <a:pt x="1749674" y="71666"/>
                </a:lnTo>
                <a:cubicBezTo>
                  <a:pt x="1755682" y="78162"/>
                  <a:pt x="1762842" y="81410"/>
                  <a:pt x="1771154" y="81410"/>
                </a:cubicBezTo>
                <a:cubicBezTo>
                  <a:pt x="1776322" y="81410"/>
                  <a:pt x="1780444" y="80187"/>
                  <a:pt x="1783518" y="77743"/>
                </a:cubicBezTo>
                <a:cubicBezTo>
                  <a:pt x="1786520" y="75368"/>
                  <a:pt x="1788022" y="72190"/>
                  <a:pt x="1788022" y="68208"/>
                </a:cubicBezTo>
                <a:cubicBezTo>
                  <a:pt x="1788022" y="64506"/>
                  <a:pt x="1786766" y="61502"/>
                  <a:pt x="1784250" y="59197"/>
                </a:cubicBezTo>
                <a:cubicBezTo>
                  <a:pt x="1782644" y="57800"/>
                  <a:pt x="1779536" y="56089"/>
                  <a:pt x="1774926" y="54063"/>
                </a:cubicBezTo>
                <a:lnTo>
                  <a:pt x="1763820" y="49139"/>
                </a:lnTo>
                <a:cubicBezTo>
                  <a:pt x="1753412" y="44669"/>
                  <a:pt x="1748208" y="38173"/>
                  <a:pt x="1748208" y="29651"/>
                </a:cubicBezTo>
                <a:cubicBezTo>
                  <a:pt x="1748208" y="23853"/>
                  <a:pt x="1750444" y="19069"/>
                  <a:pt x="1754914" y="15297"/>
                </a:cubicBezTo>
                <a:cubicBezTo>
                  <a:pt x="1759384" y="11525"/>
                  <a:pt x="1765042" y="9639"/>
                  <a:pt x="1771888" y="9639"/>
                </a:cubicBezTo>
                <a:close/>
                <a:moveTo>
                  <a:pt x="1556156" y="9639"/>
                </a:moveTo>
                <a:cubicBezTo>
                  <a:pt x="1563838" y="9639"/>
                  <a:pt x="1569916" y="12677"/>
                  <a:pt x="1574386" y="18754"/>
                </a:cubicBezTo>
                <a:cubicBezTo>
                  <a:pt x="1579206" y="25111"/>
                  <a:pt x="1581616" y="34121"/>
                  <a:pt x="1581616" y="45786"/>
                </a:cubicBezTo>
                <a:cubicBezTo>
                  <a:pt x="1581616" y="60455"/>
                  <a:pt x="1578822" y="71596"/>
                  <a:pt x="1573234" y="79209"/>
                </a:cubicBezTo>
                <a:cubicBezTo>
                  <a:pt x="1568344" y="85775"/>
                  <a:pt x="1561954" y="89058"/>
                  <a:pt x="1554060" y="89058"/>
                </a:cubicBezTo>
                <a:cubicBezTo>
                  <a:pt x="1546936" y="89058"/>
                  <a:pt x="1540928" y="86509"/>
                  <a:pt x="1536038" y="81410"/>
                </a:cubicBezTo>
                <a:lnTo>
                  <a:pt x="1540754" y="76066"/>
                </a:lnTo>
                <a:cubicBezTo>
                  <a:pt x="1544316" y="79978"/>
                  <a:pt x="1548682" y="81934"/>
                  <a:pt x="1553850" y="81934"/>
                </a:cubicBezTo>
                <a:cubicBezTo>
                  <a:pt x="1559368" y="81934"/>
                  <a:pt x="1563804" y="79489"/>
                  <a:pt x="1567158" y="74599"/>
                </a:cubicBezTo>
                <a:cubicBezTo>
                  <a:pt x="1571068" y="68942"/>
                  <a:pt x="1573198" y="60315"/>
                  <a:pt x="1573548" y="48720"/>
                </a:cubicBezTo>
                <a:cubicBezTo>
                  <a:pt x="1568240" y="55216"/>
                  <a:pt x="1562232" y="58464"/>
                  <a:pt x="1555526" y="58464"/>
                </a:cubicBezTo>
                <a:cubicBezTo>
                  <a:pt x="1549030" y="58464"/>
                  <a:pt x="1543932" y="56438"/>
                  <a:pt x="1540230" y="52387"/>
                </a:cubicBezTo>
                <a:cubicBezTo>
                  <a:pt x="1536458" y="48126"/>
                  <a:pt x="1534572" y="42119"/>
                  <a:pt x="1534572" y="34366"/>
                </a:cubicBezTo>
                <a:cubicBezTo>
                  <a:pt x="1534572" y="27171"/>
                  <a:pt x="1536702" y="21199"/>
                  <a:pt x="1540964" y="16449"/>
                </a:cubicBezTo>
                <a:cubicBezTo>
                  <a:pt x="1545084" y="11909"/>
                  <a:pt x="1550148" y="9639"/>
                  <a:pt x="1556156" y="9639"/>
                </a:cubicBezTo>
                <a:close/>
                <a:moveTo>
                  <a:pt x="194356" y="9639"/>
                </a:moveTo>
                <a:lnTo>
                  <a:pt x="198652" y="11001"/>
                </a:lnTo>
                <a:cubicBezTo>
                  <a:pt x="195160" y="34680"/>
                  <a:pt x="187826" y="53959"/>
                  <a:pt x="176650" y="68837"/>
                </a:cubicBezTo>
                <a:cubicBezTo>
                  <a:pt x="182866" y="76660"/>
                  <a:pt x="191354" y="83889"/>
                  <a:pt x="202110" y="90525"/>
                </a:cubicBezTo>
                <a:cubicBezTo>
                  <a:pt x="199944" y="92132"/>
                  <a:pt x="198304" y="94018"/>
                  <a:pt x="197186" y="96183"/>
                </a:cubicBezTo>
                <a:cubicBezTo>
                  <a:pt x="186638" y="89338"/>
                  <a:pt x="178292" y="82108"/>
                  <a:pt x="172144" y="74495"/>
                </a:cubicBezTo>
                <a:cubicBezTo>
                  <a:pt x="164112" y="83645"/>
                  <a:pt x="154682" y="90665"/>
                  <a:pt x="143856" y="95554"/>
                </a:cubicBezTo>
                <a:cubicBezTo>
                  <a:pt x="142668" y="93179"/>
                  <a:pt x="141236" y="91259"/>
                  <a:pt x="139560" y="89792"/>
                </a:cubicBezTo>
                <a:cubicBezTo>
                  <a:pt x="150246" y="85391"/>
                  <a:pt x="159712" y="78406"/>
                  <a:pt x="167954" y="68837"/>
                </a:cubicBezTo>
                <a:cubicBezTo>
                  <a:pt x="159362" y="56264"/>
                  <a:pt x="153146" y="38871"/>
                  <a:pt x="149304" y="16659"/>
                </a:cubicBezTo>
                <a:lnTo>
                  <a:pt x="145322" y="16659"/>
                </a:lnTo>
                <a:lnTo>
                  <a:pt x="145322" y="9953"/>
                </a:lnTo>
                <a:lnTo>
                  <a:pt x="193100" y="9953"/>
                </a:lnTo>
                <a:close/>
                <a:moveTo>
                  <a:pt x="1337918" y="9534"/>
                </a:moveTo>
                <a:cubicBezTo>
                  <a:pt x="1344414" y="9604"/>
                  <a:pt x="1349618" y="11280"/>
                  <a:pt x="1353530" y="14563"/>
                </a:cubicBezTo>
                <a:cubicBezTo>
                  <a:pt x="1357652" y="17986"/>
                  <a:pt x="1359712" y="22666"/>
                  <a:pt x="1359712" y="28603"/>
                </a:cubicBezTo>
                <a:cubicBezTo>
                  <a:pt x="1359712" y="37753"/>
                  <a:pt x="1355136" y="43970"/>
                  <a:pt x="1345986" y="47253"/>
                </a:cubicBezTo>
                <a:lnTo>
                  <a:pt x="1345986" y="47672"/>
                </a:lnTo>
                <a:cubicBezTo>
                  <a:pt x="1350736" y="48790"/>
                  <a:pt x="1354578" y="50990"/>
                  <a:pt x="1357512" y="54273"/>
                </a:cubicBezTo>
                <a:cubicBezTo>
                  <a:pt x="1360724" y="57835"/>
                  <a:pt x="1362332" y="62166"/>
                  <a:pt x="1362332" y="67265"/>
                </a:cubicBezTo>
                <a:cubicBezTo>
                  <a:pt x="1362332" y="73901"/>
                  <a:pt x="1359992" y="79244"/>
                  <a:pt x="1355312" y="83296"/>
                </a:cubicBezTo>
                <a:cubicBezTo>
                  <a:pt x="1350842" y="87137"/>
                  <a:pt x="1345148" y="89058"/>
                  <a:pt x="1338234" y="89058"/>
                </a:cubicBezTo>
                <a:cubicBezTo>
                  <a:pt x="1328454" y="89058"/>
                  <a:pt x="1320352" y="85566"/>
                  <a:pt x="1313926" y="78581"/>
                </a:cubicBezTo>
                <a:lnTo>
                  <a:pt x="1318326" y="73028"/>
                </a:lnTo>
                <a:cubicBezTo>
                  <a:pt x="1324124" y="78965"/>
                  <a:pt x="1330584" y="81934"/>
                  <a:pt x="1337710" y="81934"/>
                </a:cubicBezTo>
                <a:cubicBezTo>
                  <a:pt x="1342458" y="81934"/>
                  <a:pt x="1346300" y="80606"/>
                  <a:pt x="1349234" y="77952"/>
                </a:cubicBezTo>
                <a:cubicBezTo>
                  <a:pt x="1352238" y="75158"/>
                  <a:pt x="1353740" y="71526"/>
                  <a:pt x="1353740" y="67056"/>
                </a:cubicBezTo>
                <a:cubicBezTo>
                  <a:pt x="1353740" y="56438"/>
                  <a:pt x="1345638" y="51130"/>
                  <a:pt x="1329432" y="51130"/>
                </a:cubicBezTo>
                <a:lnTo>
                  <a:pt x="1329432" y="44424"/>
                </a:lnTo>
                <a:cubicBezTo>
                  <a:pt x="1343822" y="44424"/>
                  <a:pt x="1351016" y="39360"/>
                  <a:pt x="1351016" y="29232"/>
                </a:cubicBezTo>
                <a:cubicBezTo>
                  <a:pt x="1351016" y="25390"/>
                  <a:pt x="1349828" y="22317"/>
                  <a:pt x="1347454" y="20012"/>
                </a:cubicBezTo>
                <a:cubicBezTo>
                  <a:pt x="1345008" y="17707"/>
                  <a:pt x="1341726" y="16519"/>
                  <a:pt x="1337604" y="16449"/>
                </a:cubicBezTo>
                <a:cubicBezTo>
                  <a:pt x="1331806" y="16519"/>
                  <a:pt x="1326428" y="19104"/>
                  <a:pt x="1321470" y="24203"/>
                </a:cubicBezTo>
                <a:lnTo>
                  <a:pt x="1316754" y="18650"/>
                </a:lnTo>
                <a:cubicBezTo>
                  <a:pt x="1323320" y="12642"/>
                  <a:pt x="1330374" y="9604"/>
                  <a:pt x="1337918" y="9534"/>
                </a:cubicBezTo>
                <a:close/>
                <a:moveTo>
                  <a:pt x="1101660" y="4295"/>
                </a:moveTo>
                <a:lnTo>
                  <a:pt x="1110148" y="4295"/>
                </a:lnTo>
                <a:lnTo>
                  <a:pt x="1110148" y="77952"/>
                </a:lnTo>
                <a:cubicBezTo>
                  <a:pt x="1110148" y="80606"/>
                  <a:pt x="1111020" y="81934"/>
                  <a:pt x="1112766" y="81934"/>
                </a:cubicBezTo>
                <a:cubicBezTo>
                  <a:pt x="1113396" y="81934"/>
                  <a:pt x="1114058" y="81864"/>
                  <a:pt x="1114758" y="81724"/>
                </a:cubicBezTo>
                <a:lnTo>
                  <a:pt x="1116014" y="88325"/>
                </a:lnTo>
                <a:cubicBezTo>
                  <a:pt x="1114408" y="88814"/>
                  <a:pt x="1112696" y="89058"/>
                  <a:pt x="1110880" y="89058"/>
                </a:cubicBezTo>
                <a:cubicBezTo>
                  <a:pt x="1104734" y="89058"/>
                  <a:pt x="1101660" y="85147"/>
                  <a:pt x="1101660" y="77324"/>
                </a:cubicBezTo>
                <a:close/>
                <a:moveTo>
                  <a:pt x="539686" y="4295"/>
                </a:moveTo>
                <a:lnTo>
                  <a:pt x="548172" y="4295"/>
                </a:lnTo>
                <a:lnTo>
                  <a:pt x="548172" y="77952"/>
                </a:lnTo>
                <a:cubicBezTo>
                  <a:pt x="548172" y="80606"/>
                  <a:pt x="549046" y="81934"/>
                  <a:pt x="550792" y="81934"/>
                </a:cubicBezTo>
                <a:cubicBezTo>
                  <a:pt x="551420" y="81934"/>
                  <a:pt x="552084" y="81864"/>
                  <a:pt x="552782" y="81724"/>
                </a:cubicBezTo>
                <a:lnTo>
                  <a:pt x="554040" y="88325"/>
                </a:lnTo>
                <a:cubicBezTo>
                  <a:pt x="552434" y="88814"/>
                  <a:pt x="550722" y="89058"/>
                  <a:pt x="548906" y="89058"/>
                </a:cubicBezTo>
                <a:cubicBezTo>
                  <a:pt x="542758" y="89058"/>
                  <a:pt x="539686" y="85147"/>
                  <a:pt x="539686" y="77324"/>
                </a:cubicBezTo>
                <a:close/>
                <a:moveTo>
                  <a:pt x="1090374" y="2933"/>
                </a:moveTo>
                <a:cubicBezTo>
                  <a:pt x="1093586" y="2933"/>
                  <a:pt x="1096626" y="3562"/>
                  <a:pt x="1099488" y="4819"/>
                </a:cubicBezTo>
                <a:lnTo>
                  <a:pt x="1097602" y="11420"/>
                </a:lnTo>
                <a:cubicBezTo>
                  <a:pt x="1095438" y="10372"/>
                  <a:pt x="1093272" y="9848"/>
                  <a:pt x="1091106" y="9848"/>
                </a:cubicBezTo>
                <a:cubicBezTo>
                  <a:pt x="1085658" y="9848"/>
                  <a:pt x="1082934" y="13690"/>
                  <a:pt x="1082934" y="21374"/>
                </a:cubicBezTo>
                <a:lnTo>
                  <a:pt x="1082934" y="31118"/>
                </a:lnTo>
                <a:lnTo>
                  <a:pt x="1095088" y="31118"/>
                </a:lnTo>
                <a:lnTo>
                  <a:pt x="1095088" y="38138"/>
                </a:lnTo>
                <a:lnTo>
                  <a:pt x="1082934" y="38138"/>
                </a:lnTo>
                <a:lnTo>
                  <a:pt x="1082934" y="87696"/>
                </a:lnTo>
                <a:lnTo>
                  <a:pt x="1074342" y="87696"/>
                </a:lnTo>
                <a:lnTo>
                  <a:pt x="1074342" y="38138"/>
                </a:lnTo>
                <a:lnTo>
                  <a:pt x="1066590" y="38138"/>
                </a:lnTo>
                <a:lnTo>
                  <a:pt x="1066590" y="31642"/>
                </a:lnTo>
                <a:lnTo>
                  <a:pt x="1074342" y="31118"/>
                </a:lnTo>
                <a:lnTo>
                  <a:pt x="1074342" y="21269"/>
                </a:lnTo>
                <a:cubicBezTo>
                  <a:pt x="1074342" y="9045"/>
                  <a:pt x="1079686" y="2933"/>
                  <a:pt x="1090374" y="2933"/>
                </a:cubicBezTo>
                <a:close/>
                <a:moveTo>
                  <a:pt x="90524" y="1047"/>
                </a:moveTo>
                <a:lnTo>
                  <a:pt x="95134" y="7019"/>
                </a:lnTo>
                <a:cubicBezTo>
                  <a:pt x="83750" y="9674"/>
                  <a:pt x="69954" y="11665"/>
                  <a:pt x="53748" y="12992"/>
                </a:cubicBezTo>
                <a:lnTo>
                  <a:pt x="53748" y="30908"/>
                </a:lnTo>
                <a:lnTo>
                  <a:pt x="88010" y="30908"/>
                </a:lnTo>
                <a:lnTo>
                  <a:pt x="89268" y="30594"/>
                </a:lnTo>
                <a:lnTo>
                  <a:pt x="93354" y="31851"/>
                </a:lnTo>
                <a:cubicBezTo>
                  <a:pt x="90840" y="49244"/>
                  <a:pt x="85670" y="63598"/>
                  <a:pt x="77846" y="74914"/>
                </a:cubicBezTo>
                <a:cubicBezTo>
                  <a:pt x="83016" y="81829"/>
                  <a:pt x="89302" y="86928"/>
                  <a:pt x="96706" y="90211"/>
                </a:cubicBezTo>
                <a:cubicBezTo>
                  <a:pt x="94680" y="91957"/>
                  <a:pt x="93110" y="93843"/>
                  <a:pt x="91992" y="95869"/>
                </a:cubicBezTo>
                <a:cubicBezTo>
                  <a:pt x="84798" y="92097"/>
                  <a:pt x="78720" y="86893"/>
                  <a:pt x="73760" y="80257"/>
                </a:cubicBezTo>
                <a:cubicBezTo>
                  <a:pt x="68172" y="86893"/>
                  <a:pt x="61642" y="92097"/>
                  <a:pt x="54168" y="95869"/>
                </a:cubicBezTo>
                <a:cubicBezTo>
                  <a:pt x="53050" y="93773"/>
                  <a:pt x="51654" y="91887"/>
                  <a:pt x="49976" y="90211"/>
                </a:cubicBezTo>
                <a:cubicBezTo>
                  <a:pt x="57520" y="86858"/>
                  <a:pt x="64122" y="81619"/>
                  <a:pt x="69780" y="74495"/>
                </a:cubicBezTo>
                <a:cubicBezTo>
                  <a:pt x="63982" y="64785"/>
                  <a:pt x="59512" y="52387"/>
                  <a:pt x="56368" y="37299"/>
                </a:cubicBezTo>
                <a:lnTo>
                  <a:pt x="53748" y="37299"/>
                </a:lnTo>
                <a:lnTo>
                  <a:pt x="53748" y="43586"/>
                </a:lnTo>
                <a:cubicBezTo>
                  <a:pt x="53748" y="67335"/>
                  <a:pt x="50360" y="84832"/>
                  <a:pt x="43586" y="96078"/>
                </a:cubicBezTo>
                <a:cubicBezTo>
                  <a:pt x="41978" y="94472"/>
                  <a:pt x="40128" y="93179"/>
                  <a:pt x="38032" y="92202"/>
                </a:cubicBezTo>
                <a:cubicBezTo>
                  <a:pt x="44110" y="81724"/>
                  <a:pt x="47148" y="65519"/>
                  <a:pt x="47148" y="43586"/>
                </a:cubicBezTo>
                <a:lnTo>
                  <a:pt x="47148" y="7543"/>
                </a:lnTo>
                <a:cubicBezTo>
                  <a:pt x="66148" y="5867"/>
                  <a:pt x="80606" y="3702"/>
                  <a:pt x="90524" y="1047"/>
                </a:cubicBezTo>
                <a:close/>
                <a:moveTo>
                  <a:pt x="254602" y="209"/>
                </a:moveTo>
                <a:lnTo>
                  <a:pt x="261832" y="209"/>
                </a:lnTo>
                <a:lnTo>
                  <a:pt x="261832" y="12992"/>
                </a:lnTo>
                <a:lnTo>
                  <a:pt x="300284" y="12992"/>
                </a:lnTo>
                <a:lnTo>
                  <a:pt x="300284" y="19697"/>
                </a:lnTo>
                <a:lnTo>
                  <a:pt x="261832" y="19697"/>
                </a:lnTo>
                <a:lnTo>
                  <a:pt x="261832" y="46520"/>
                </a:lnTo>
                <a:lnTo>
                  <a:pt x="304580" y="46520"/>
                </a:lnTo>
                <a:lnTo>
                  <a:pt x="304580" y="53120"/>
                </a:lnTo>
                <a:lnTo>
                  <a:pt x="266862" y="53120"/>
                </a:lnTo>
                <a:cubicBezTo>
                  <a:pt x="277828" y="67859"/>
                  <a:pt x="291134" y="78651"/>
                  <a:pt x="306780" y="85496"/>
                </a:cubicBezTo>
                <a:cubicBezTo>
                  <a:pt x="305174" y="86893"/>
                  <a:pt x="303568" y="88814"/>
                  <a:pt x="301960" y="91259"/>
                </a:cubicBezTo>
                <a:cubicBezTo>
                  <a:pt x="286244" y="83505"/>
                  <a:pt x="272868" y="71910"/>
                  <a:pt x="261832" y="56473"/>
                </a:cubicBezTo>
                <a:lnTo>
                  <a:pt x="261832" y="95554"/>
                </a:lnTo>
                <a:lnTo>
                  <a:pt x="254602" y="95554"/>
                </a:lnTo>
                <a:lnTo>
                  <a:pt x="254602" y="56788"/>
                </a:lnTo>
                <a:cubicBezTo>
                  <a:pt x="243916" y="71666"/>
                  <a:pt x="230714" y="83051"/>
                  <a:pt x="214998" y="90944"/>
                </a:cubicBezTo>
                <a:cubicBezTo>
                  <a:pt x="213530" y="88709"/>
                  <a:pt x="211890" y="86788"/>
                  <a:pt x="210074" y="85182"/>
                </a:cubicBezTo>
                <a:cubicBezTo>
                  <a:pt x="225860" y="78406"/>
                  <a:pt x="239060" y="67719"/>
                  <a:pt x="249678" y="53120"/>
                </a:cubicBezTo>
                <a:lnTo>
                  <a:pt x="212168" y="53120"/>
                </a:lnTo>
                <a:lnTo>
                  <a:pt x="212168" y="46520"/>
                </a:lnTo>
                <a:lnTo>
                  <a:pt x="254602" y="46520"/>
                </a:lnTo>
                <a:lnTo>
                  <a:pt x="254602" y="19697"/>
                </a:lnTo>
                <a:lnTo>
                  <a:pt x="217198" y="19697"/>
                </a:lnTo>
                <a:lnTo>
                  <a:pt x="217198" y="12992"/>
                </a:lnTo>
                <a:lnTo>
                  <a:pt x="254602" y="12992"/>
                </a:lnTo>
                <a:close/>
                <a:moveTo>
                  <a:pt x="124052" y="104"/>
                </a:moveTo>
                <a:lnTo>
                  <a:pt x="130864" y="104"/>
                </a:lnTo>
                <a:lnTo>
                  <a:pt x="130864" y="22526"/>
                </a:lnTo>
                <a:lnTo>
                  <a:pt x="145112" y="22526"/>
                </a:lnTo>
                <a:lnTo>
                  <a:pt x="145112" y="29127"/>
                </a:lnTo>
                <a:lnTo>
                  <a:pt x="130864" y="29127"/>
                </a:lnTo>
                <a:lnTo>
                  <a:pt x="130864" y="33318"/>
                </a:lnTo>
                <a:cubicBezTo>
                  <a:pt x="134216" y="36671"/>
                  <a:pt x="140084" y="43411"/>
                  <a:pt x="148466" y="53540"/>
                </a:cubicBezTo>
                <a:lnTo>
                  <a:pt x="144064" y="59721"/>
                </a:lnTo>
                <a:cubicBezTo>
                  <a:pt x="141132" y="54972"/>
                  <a:pt x="136730" y="48860"/>
                  <a:pt x="130864" y="41386"/>
                </a:cubicBezTo>
                <a:lnTo>
                  <a:pt x="130864" y="95450"/>
                </a:lnTo>
                <a:lnTo>
                  <a:pt x="124052" y="95450"/>
                </a:lnTo>
                <a:lnTo>
                  <a:pt x="124052" y="41281"/>
                </a:lnTo>
                <a:cubicBezTo>
                  <a:pt x="119302" y="56508"/>
                  <a:pt x="113854" y="68173"/>
                  <a:pt x="107708" y="76276"/>
                </a:cubicBezTo>
                <a:cubicBezTo>
                  <a:pt x="106660" y="73831"/>
                  <a:pt x="105264" y="71596"/>
                  <a:pt x="103516" y="69570"/>
                </a:cubicBezTo>
                <a:cubicBezTo>
                  <a:pt x="111550" y="60071"/>
                  <a:pt x="117732" y="46590"/>
                  <a:pt x="122062" y="29127"/>
                </a:cubicBezTo>
                <a:lnTo>
                  <a:pt x="106346" y="29127"/>
                </a:lnTo>
                <a:lnTo>
                  <a:pt x="106346" y="22526"/>
                </a:lnTo>
                <a:lnTo>
                  <a:pt x="124052" y="22526"/>
                </a:lnTo>
                <a:close/>
                <a:moveTo>
                  <a:pt x="358958" y="0"/>
                </a:moveTo>
                <a:lnTo>
                  <a:pt x="366816" y="1152"/>
                </a:lnTo>
                <a:cubicBezTo>
                  <a:pt x="364930" y="6461"/>
                  <a:pt x="363184" y="10896"/>
                  <a:pt x="361578" y="14459"/>
                </a:cubicBezTo>
                <a:lnTo>
                  <a:pt x="399402" y="14459"/>
                </a:lnTo>
                <a:lnTo>
                  <a:pt x="399402" y="95240"/>
                </a:lnTo>
                <a:lnTo>
                  <a:pt x="392172" y="95240"/>
                </a:lnTo>
                <a:lnTo>
                  <a:pt x="392172" y="89792"/>
                </a:lnTo>
                <a:lnTo>
                  <a:pt x="335384" y="89792"/>
                </a:lnTo>
                <a:lnTo>
                  <a:pt x="335384" y="95764"/>
                </a:lnTo>
                <a:lnTo>
                  <a:pt x="328364" y="95764"/>
                </a:lnTo>
                <a:lnTo>
                  <a:pt x="328364" y="14459"/>
                </a:lnTo>
                <a:lnTo>
                  <a:pt x="354558" y="14459"/>
                </a:lnTo>
                <a:cubicBezTo>
                  <a:pt x="356304" y="9988"/>
                  <a:pt x="357770" y="5168"/>
                  <a:pt x="358958" y="0"/>
                </a:cubicBezTo>
                <a:close/>
                <a:moveTo>
                  <a:pt x="26298" y="0"/>
                </a:moveTo>
                <a:lnTo>
                  <a:pt x="32688" y="0"/>
                </a:lnTo>
                <a:lnTo>
                  <a:pt x="32688" y="29337"/>
                </a:lnTo>
                <a:lnTo>
                  <a:pt x="42224" y="29337"/>
                </a:lnTo>
                <a:lnTo>
                  <a:pt x="42224" y="35623"/>
                </a:lnTo>
                <a:lnTo>
                  <a:pt x="14354" y="35623"/>
                </a:lnTo>
                <a:lnTo>
                  <a:pt x="14354" y="43796"/>
                </a:lnTo>
                <a:cubicBezTo>
                  <a:pt x="14354" y="47078"/>
                  <a:pt x="14318" y="49558"/>
                  <a:pt x="14248" y="51235"/>
                </a:cubicBezTo>
                <a:lnTo>
                  <a:pt x="35728" y="51235"/>
                </a:lnTo>
                <a:lnTo>
                  <a:pt x="35728" y="95554"/>
                </a:lnTo>
                <a:lnTo>
                  <a:pt x="29336" y="95554"/>
                </a:lnTo>
                <a:lnTo>
                  <a:pt x="29336" y="57521"/>
                </a:lnTo>
                <a:lnTo>
                  <a:pt x="14038" y="57521"/>
                </a:lnTo>
                <a:cubicBezTo>
                  <a:pt x="13130" y="74006"/>
                  <a:pt x="10128" y="86788"/>
                  <a:pt x="5028" y="95869"/>
                </a:cubicBezTo>
                <a:cubicBezTo>
                  <a:pt x="3632" y="94332"/>
                  <a:pt x="1954" y="92935"/>
                  <a:pt x="0" y="91678"/>
                </a:cubicBezTo>
                <a:cubicBezTo>
                  <a:pt x="5238" y="81549"/>
                  <a:pt x="7858" y="65589"/>
                  <a:pt x="7858" y="43796"/>
                </a:cubicBezTo>
                <a:lnTo>
                  <a:pt x="7858" y="2305"/>
                </a:lnTo>
                <a:lnTo>
                  <a:pt x="14354" y="2305"/>
                </a:lnTo>
                <a:lnTo>
                  <a:pt x="14354" y="29337"/>
                </a:lnTo>
                <a:lnTo>
                  <a:pt x="26298" y="29337"/>
                </a:lnTo>
                <a:close/>
              </a:path>
            </a:pathLst>
          </a:custGeom>
          <a:solidFill>
            <a:srgbClr val="E6E6E6"/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/>
            <a:endParaRPr lang="zh-CN" altLang="en-US" sz="800">
              <a:solidFill>
                <a:schemeClr val="bg1"/>
              </a:solidFill>
            </a:endParaRPr>
          </a:p>
        </p:txBody>
      </p:sp>
      <p:sp>
        <p:nvSpPr>
          <p:cNvPr id="4" name="文本框 3"/>
          <p:cNvSpPr txBox="1"/>
          <p:nvPr userDrawn="1"/>
        </p:nvSpPr>
        <p:spPr>
          <a:xfrm>
            <a:off x="-34029697" y="0"/>
            <a:ext cx="1965874" cy="113995"/>
          </a:xfrm>
          <a:custGeom>
            <a:rect l="l" t="t" r="r" b="b"/>
            <a:pathLst>
              <a:path w="1965874" h="113992">
                <a:moveTo>
                  <a:pt x="891806" y="87487"/>
                </a:moveTo>
                <a:cubicBezTo>
                  <a:pt x="887684" y="90420"/>
                  <a:pt x="885624" y="93808"/>
                  <a:pt x="885624" y="97650"/>
                </a:cubicBezTo>
                <a:cubicBezTo>
                  <a:pt x="885624" y="100793"/>
                  <a:pt x="887126" y="103308"/>
                  <a:pt x="890130" y="105194"/>
                </a:cubicBezTo>
                <a:cubicBezTo>
                  <a:pt x="893134" y="107080"/>
                  <a:pt x="897290" y="108023"/>
                  <a:pt x="902598" y="108023"/>
                </a:cubicBezTo>
                <a:cubicBezTo>
                  <a:pt x="908046" y="108023"/>
                  <a:pt x="912586" y="106765"/>
                  <a:pt x="916218" y="104251"/>
                </a:cubicBezTo>
                <a:cubicBezTo>
                  <a:pt x="919572" y="101876"/>
                  <a:pt x="921248" y="99082"/>
                  <a:pt x="921248" y="95869"/>
                </a:cubicBezTo>
                <a:cubicBezTo>
                  <a:pt x="921248" y="90909"/>
                  <a:pt x="917302" y="88430"/>
                  <a:pt x="909408" y="88430"/>
                </a:cubicBezTo>
                <a:lnTo>
                  <a:pt x="899036" y="88430"/>
                </a:lnTo>
                <a:cubicBezTo>
                  <a:pt x="896870" y="88430"/>
                  <a:pt x="894460" y="88115"/>
                  <a:pt x="891806" y="87487"/>
                </a:cubicBezTo>
                <a:close/>
                <a:moveTo>
                  <a:pt x="429472" y="75438"/>
                </a:moveTo>
                <a:cubicBezTo>
                  <a:pt x="431288" y="75438"/>
                  <a:pt x="432824" y="76066"/>
                  <a:pt x="434082" y="77324"/>
                </a:cubicBezTo>
                <a:cubicBezTo>
                  <a:pt x="435340" y="78651"/>
                  <a:pt x="435968" y="80327"/>
                  <a:pt x="435968" y="82353"/>
                </a:cubicBezTo>
                <a:cubicBezTo>
                  <a:pt x="435968" y="84309"/>
                  <a:pt x="435340" y="85915"/>
                  <a:pt x="434082" y="87172"/>
                </a:cubicBezTo>
                <a:cubicBezTo>
                  <a:pt x="432824" y="88430"/>
                  <a:pt x="431288" y="89058"/>
                  <a:pt x="429472" y="89058"/>
                </a:cubicBezTo>
                <a:cubicBezTo>
                  <a:pt x="427726" y="89058"/>
                  <a:pt x="426224" y="88430"/>
                  <a:pt x="424966" y="87172"/>
                </a:cubicBezTo>
                <a:cubicBezTo>
                  <a:pt x="423710" y="85915"/>
                  <a:pt x="423080" y="84309"/>
                  <a:pt x="423080" y="82353"/>
                </a:cubicBezTo>
                <a:cubicBezTo>
                  <a:pt x="423080" y="80327"/>
                  <a:pt x="423710" y="78651"/>
                  <a:pt x="424966" y="77324"/>
                </a:cubicBezTo>
                <a:cubicBezTo>
                  <a:pt x="426224" y="76066"/>
                  <a:pt x="427726" y="75438"/>
                  <a:pt x="429472" y="75438"/>
                </a:cubicBezTo>
                <a:close/>
                <a:moveTo>
                  <a:pt x="335384" y="66846"/>
                </a:moveTo>
                <a:lnTo>
                  <a:pt x="335384" y="83191"/>
                </a:lnTo>
                <a:lnTo>
                  <a:pt x="392172" y="83191"/>
                </a:lnTo>
                <a:lnTo>
                  <a:pt x="392172" y="66846"/>
                </a:lnTo>
                <a:close/>
                <a:moveTo>
                  <a:pt x="856868" y="57731"/>
                </a:moveTo>
                <a:cubicBezTo>
                  <a:pt x="847158" y="58848"/>
                  <a:pt x="840174" y="60629"/>
                  <a:pt x="835914" y="63074"/>
                </a:cubicBezTo>
                <a:cubicBezTo>
                  <a:pt x="832002" y="65449"/>
                  <a:pt x="830046" y="68627"/>
                  <a:pt x="830046" y="72609"/>
                </a:cubicBezTo>
                <a:cubicBezTo>
                  <a:pt x="830046" y="78965"/>
                  <a:pt x="833538" y="82143"/>
                  <a:pt x="840524" y="82143"/>
                </a:cubicBezTo>
                <a:cubicBezTo>
                  <a:pt x="845552" y="82143"/>
                  <a:pt x="851000" y="79524"/>
                  <a:pt x="856868" y="74285"/>
                </a:cubicBezTo>
                <a:close/>
                <a:moveTo>
                  <a:pt x="482440" y="50606"/>
                </a:moveTo>
                <a:lnTo>
                  <a:pt x="482440" y="80781"/>
                </a:lnTo>
                <a:lnTo>
                  <a:pt x="496270" y="80781"/>
                </a:lnTo>
                <a:cubicBezTo>
                  <a:pt x="510870" y="80781"/>
                  <a:pt x="518168" y="75507"/>
                  <a:pt x="518168" y="64960"/>
                </a:cubicBezTo>
                <a:cubicBezTo>
                  <a:pt x="518168" y="55391"/>
                  <a:pt x="510870" y="50606"/>
                  <a:pt x="496270" y="50606"/>
                </a:cubicBezTo>
                <a:close/>
                <a:moveTo>
                  <a:pt x="1220056" y="49977"/>
                </a:moveTo>
                <a:cubicBezTo>
                  <a:pt x="1212652" y="54657"/>
                  <a:pt x="1208950" y="60664"/>
                  <a:pt x="1208950" y="67999"/>
                </a:cubicBezTo>
                <a:cubicBezTo>
                  <a:pt x="1208950" y="72190"/>
                  <a:pt x="1210522" y="75682"/>
                  <a:pt x="1213666" y="78476"/>
                </a:cubicBezTo>
                <a:cubicBezTo>
                  <a:pt x="1216878" y="81270"/>
                  <a:pt x="1220860" y="82667"/>
                  <a:pt x="1225610" y="82667"/>
                </a:cubicBezTo>
                <a:cubicBezTo>
                  <a:pt x="1230150" y="82667"/>
                  <a:pt x="1233886" y="81375"/>
                  <a:pt x="1236820" y="78790"/>
                </a:cubicBezTo>
                <a:cubicBezTo>
                  <a:pt x="1239614" y="76276"/>
                  <a:pt x="1241012" y="73063"/>
                  <a:pt x="1241012" y="69151"/>
                </a:cubicBezTo>
                <a:cubicBezTo>
                  <a:pt x="1241012" y="64401"/>
                  <a:pt x="1238916" y="60420"/>
                  <a:pt x="1234724" y="57207"/>
                </a:cubicBezTo>
                <a:cubicBezTo>
                  <a:pt x="1232140" y="55321"/>
                  <a:pt x="1227250" y="52911"/>
                  <a:pt x="1220056" y="49977"/>
                </a:cubicBezTo>
                <a:close/>
                <a:moveTo>
                  <a:pt x="335384" y="44215"/>
                </a:moveTo>
                <a:lnTo>
                  <a:pt x="335384" y="60350"/>
                </a:lnTo>
                <a:lnTo>
                  <a:pt x="392172" y="60350"/>
                </a:lnTo>
                <a:lnTo>
                  <a:pt x="392172" y="44215"/>
                </a:lnTo>
                <a:close/>
                <a:moveTo>
                  <a:pt x="62130" y="37299"/>
                </a:moveTo>
                <a:cubicBezTo>
                  <a:pt x="64786" y="49942"/>
                  <a:pt x="68662" y="60490"/>
                  <a:pt x="73760" y="68942"/>
                </a:cubicBezTo>
                <a:cubicBezTo>
                  <a:pt x="79558" y="60071"/>
                  <a:pt x="83644" y="49523"/>
                  <a:pt x="86020" y="37299"/>
                </a:cubicBezTo>
                <a:close/>
                <a:moveTo>
                  <a:pt x="961320" y="36880"/>
                </a:moveTo>
                <a:cubicBezTo>
                  <a:pt x="956220" y="36880"/>
                  <a:pt x="952100" y="38976"/>
                  <a:pt x="948956" y="43167"/>
                </a:cubicBezTo>
                <a:cubicBezTo>
                  <a:pt x="945742" y="47288"/>
                  <a:pt x="944136" y="52736"/>
                  <a:pt x="944136" y="59512"/>
                </a:cubicBezTo>
                <a:cubicBezTo>
                  <a:pt x="944136" y="66217"/>
                  <a:pt x="945742" y="71631"/>
                  <a:pt x="948956" y="75752"/>
                </a:cubicBezTo>
                <a:cubicBezTo>
                  <a:pt x="952100" y="79873"/>
                  <a:pt x="956220" y="81934"/>
                  <a:pt x="961320" y="81934"/>
                </a:cubicBezTo>
                <a:cubicBezTo>
                  <a:pt x="966418" y="81934"/>
                  <a:pt x="970574" y="79873"/>
                  <a:pt x="973788" y="75752"/>
                </a:cubicBezTo>
                <a:cubicBezTo>
                  <a:pt x="977000" y="71631"/>
                  <a:pt x="978608" y="66217"/>
                  <a:pt x="978608" y="59512"/>
                </a:cubicBezTo>
                <a:cubicBezTo>
                  <a:pt x="978608" y="52806"/>
                  <a:pt x="977000" y="47358"/>
                  <a:pt x="973788" y="43167"/>
                </a:cubicBezTo>
                <a:cubicBezTo>
                  <a:pt x="970574" y="38976"/>
                  <a:pt x="966418" y="36880"/>
                  <a:pt x="961320" y="36880"/>
                </a:cubicBezTo>
                <a:close/>
                <a:moveTo>
                  <a:pt x="655890" y="36566"/>
                </a:moveTo>
                <a:cubicBezTo>
                  <a:pt x="651560" y="36566"/>
                  <a:pt x="647822" y="38173"/>
                  <a:pt x="644680" y="41386"/>
                </a:cubicBezTo>
                <a:cubicBezTo>
                  <a:pt x="641396" y="44808"/>
                  <a:pt x="639476" y="49384"/>
                  <a:pt x="638918" y="55111"/>
                </a:cubicBezTo>
                <a:lnTo>
                  <a:pt x="670560" y="55111"/>
                </a:lnTo>
                <a:cubicBezTo>
                  <a:pt x="670560" y="42748"/>
                  <a:pt x="665670" y="36566"/>
                  <a:pt x="655890" y="36566"/>
                </a:cubicBezTo>
                <a:close/>
                <a:moveTo>
                  <a:pt x="901236" y="36042"/>
                </a:moveTo>
                <a:cubicBezTo>
                  <a:pt x="897604" y="36042"/>
                  <a:pt x="894600" y="37265"/>
                  <a:pt x="892224" y="39709"/>
                </a:cubicBezTo>
                <a:cubicBezTo>
                  <a:pt x="889780" y="42224"/>
                  <a:pt x="888558" y="45612"/>
                  <a:pt x="888558" y="49872"/>
                </a:cubicBezTo>
                <a:cubicBezTo>
                  <a:pt x="888558" y="53994"/>
                  <a:pt x="889816" y="57381"/>
                  <a:pt x="892330" y="60036"/>
                </a:cubicBezTo>
                <a:cubicBezTo>
                  <a:pt x="894774" y="62620"/>
                  <a:pt x="897744" y="63912"/>
                  <a:pt x="901236" y="63912"/>
                </a:cubicBezTo>
                <a:cubicBezTo>
                  <a:pt x="904728" y="63912"/>
                  <a:pt x="907696" y="62620"/>
                  <a:pt x="910142" y="60036"/>
                </a:cubicBezTo>
                <a:cubicBezTo>
                  <a:pt x="912656" y="57381"/>
                  <a:pt x="913914" y="53994"/>
                  <a:pt x="913914" y="49872"/>
                </a:cubicBezTo>
                <a:cubicBezTo>
                  <a:pt x="913914" y="45681"/>
                  <a:pt x="912656" y="42294"/>
                  <a:pt x="910142" y="39709"/>
                </a:cubicBezTo>
                <a:cubicBezTo>
                  <a:pt x="907766" y="37265"/>
                  <a:pt x="904798" y="36042"/>
                  <a:pt x="901236" y="36042"/>
                </a:cubicBezTo>
                <a:close/>
                <a:moveTo>
                  <a:pt x="429472" y="32689"/>
                </a:moveTo>
                <a:cubicBezTo>
                  <a:pt x="431288" y="32689"/>
                  <a:pt x="432824" y="33318"/>
                  <a:pt x="434082" y="34575"/>
                </a:cubicBezTo>
                <a:cubicBezTo>
                  <a:pt x="435340" y="35902"/>
                  <a:pt x="435968" y="37579"/>
                  <a:pt x="435968" y="39605"/>
                </a:cubicBezTo>
                <a:cubicBezTo>
                  <a:pt x="435968" y="41560"/>
                  <a:pt x="435340" y="43167"/>
                  <a:pt x="434082" y="44424"/>
                </a:cubicBezTo>
                <a:cubicBezTo>
                  <a:pt x="432824" y="45681"/>
                  <a:pt x="431288" y="46310"/>
                  <a:pt x="429472" y="46310"/>
                </a:cubicBezTo>
                <a:cubicBezTo>
                  <a:pt x="427726" y="46310"/>
                  <a:pt x="426224" y="45681"/>
                  <a:pt x="424966" y="44424"/>
                </a:cubicBezTo>
                <a:cubicBezTo>
                  <a:pt x="423710" y="43167"/>
                  <a:pt x="423080" y="41560"/>
                  <a:pt x="423080" y="39605"/>
                </a:cubicBezTo>
                <a:cubicBezTo>
                  <a:pt x="423080" y="37579"/>
                  <a:pt x="423710" y="35902"/>
                  <a:pt x="424966" y="34575"/>
                </a:cubicBezTo>
                <a:cubicBezTo>
                  <a:pt x="426224" y="33318"/>
                  <a:pt x="427726" y="32689"/>
                  <a:pt x="429472" y="32689"/>
                </a:cubicBezTo>
                <a:close/>
                <a:moveTo>
                  <a:pt x="1121644" y="31118"/>
                </a:moveTo>
                <a:lnTo>
                  <a:pt x="1130550" y="31118"/>
                </a:lnTo>
                <a:lnTo>
                  <a:pt x="1142600" y="63493"/>
                </a:lnTo>
                <a:lnTo>
                  <a:pt x="1148258" y="79419"/>
                </a:lnTo>
                <a:lnTo>
                  <a:pt x="1148780" y="79419"/>
                </a:lnTo>
                <a:cubicBezTo>
                  <a:pt x="1149130" y="78371"/>
                  <a:pt x="1149934" y="75682"/>
                  <a:pt x="1151190" y="71351"/>
                </a:cubicBezTo>
                <a:cubicBezTo>
                  <a:pt x="1152168" y="67999"/>
                  <a:pt x="1152972" y="65379"/>
                  <a:pt x="1153600" y="63493"/>
                </a:cubicBezTo>
                <a:lnTo>
                  <a:pt x="1164182" y="31118"/>
                </a:lnTo>
                <a:lnTo>
                  <a:pt x="1172564" y="31118"/>
                </a:lnTo>
                <a:lnTo>
                  <a:pt x="1150982" y="92935"/>
                </a:lnTo>
                <a:cubicBezTo>
                  <a:pt x="1146440" y="105927"/>
                  <a:pt x="1139560" y="112423"/>
                  <a:pt x="1130340" y="112423"/>
                </a:cubicBezTo>
                <a:cubicBezTo>
                  <a:pt x="1127896" y="112423"/>
                  <a:pt x="1125730" y="112039"/>
                  <a:pt x="1123844" y="111271"/>
                </a:cubicBezTo>
                <a:lnTo>
                  <a:pt x="1125626" y="104355"/>
                </a:lnTo>
                <a:cubicBezTo>
                  <a:pt x="1127162" y="104914"/>
                  <a:pt x="1128630" y="105194"/>
                  <a:pt x="1130026" y="105194"/>
                </a:cubicBezTo>
                <a:cubicBezTo>
                  <a:pt x="1135894" y="105194"/>
                  <a:pt x="1140294" y="100933"/>
                  <a:pt x="1143228" y="92411"/>
                </a:cubicBezTo>
                <a:lnTo>
                  <a:pt x="1144486" y="88011"/>
                </a:lnTo>
                <a:close/>
                <a:moveTo>
                  <a:pt x="567422" y="31118"/>
                </a:moveTo>
                <a:lnTo>
                  <a:pt x="575910" y="31118"/>
                </a:lnTo>
                <a:lnTo>
                  <a:pt x="575910" y="66008"/>
                </a:lnTo>
                <a:cubicBezTo>
                  <a:pt x="575910" y="71456"/>
                  <a:pt x="576782" y="75403"/>
                  <a:pt x="578528" y="77847"/>
                </a:cubicBezTo>
                <a:cubicBezTo>
                  <a:pt x="580274" y="80362"/>
                  <a:pt x="583138" y="81619"/>
                  <a:pt x="587120" y="81619"/>
                </a:cubicBezTo>
                <a:cubicBezTo>
                  <a:pt x="592290" y="81619"/>
                  <a:pt x="597598" y="78301"/>
                  <a:pt x="603046" y="71666"/>
                </a:cubicBezTo>
                <a:lnTo>
                  <a:pt x="603046" y="31118"/>
                </a:lnTo>
                <a:lnTo>
                  <a:pt x="611532" y="31118"/>
                </a:lnTo>
                <a:lnTo>
                  <a:pt x="611532" y="87696"/>
                </a:lnTo>
                <a:lnTo>
                  <a:pt x="604512" y="87696"/>
                </a:lnTo>
                <a:lnTo>
                  <a:pt x="603780" y="78686"/>
                </a:lnTo>
                <a:lnTo>
                  <a:pt x="603466" y="78686"/>
                </a:lnTo>
                <a:cubicBezTo>
                  <a:pt x="597458" y="85601"/>
                  <a:pt x="591172" y="89058"/>
                  <a:pt x="584606" y="89058"/>
                </a:cubicBezTo>
                <a:cubicBezTo>
                  <a:pt x="573150" y="89058"/>
                  <a:pt x="567422" y="81724"/>
                  <a:pt x="567422" y="67056"/>
                </a:cubicBezTo>
                <a:close/>
                <a:moveTo>
                  <a:pt x="1033548" y="29651"/>
                </a:moveTo>
                <a:cubicBezTo>
                  <a:pt x="1045072" y="29651"/>
                  <a:pt x="1050836" y="37020"/>
                  <a:pt x="1050836" y="51758"/>
                </a:cubicBezTo>
                <a:lnTo>
                  <a:pt x="1050836" y="87696"/>
                </a:lnTo>
                <a:lnTo>
                  <a:pt x="1042244" y="87696"/>
                </a:lnTo>
                <a:lnTo>
                  <a:pt x="1042244" y="52806"/>
                </a:lnTo>
                <a:cubicBezTo>
                  <a:pt x="1042244" y="42329"/>
                  <a:pt x="1038506" y="37090"/>
                  <a:pt x="1031032" y="37090"/>
                </a:cubicBezTo>
                <a:cubicBezTo>
                  <a:pt x="1026214" y="37090"/>
                  <a:pt x="1020834" y="40163"/>
                  <a:pt x="1014898" y="46310"/>
                </a:cubicBezTo>
                <a:lnTo>
                  <a:pt x="1014898" y="87696"/>
                </a:lnTo>
                <a:lnTo>
                  <a:pt x="1006410" y="87696"/>
                </a:lnTo>
                <a:lnTo>
                  <a:pt x="1006410" y="31118"/>
                </a:lnTo>
                <a:lnTo>
                  <a:pt x="1013326" y="31118"/>
                </a:lnTo>
                <a:lnTo>
                  <a:pt x="1014164" y="39395"/>
                </a:lnTo>
                <a:lnTo>
                  <a:pt x="1014478" y="39395"/>
                </a:lnTo>
                <a:cubicBezTo>
                  <a:pt x="1021114" y="32899"/>
                  <a:pt x="1027470" y="29651"/>
                  <a:pt x="1033548" y="29651"/>
                </a:cubicBezTo>
                <a:close/>
                <a:moveTo>
                  <a:pt x="961320" y="29651"/>
                </a:moveTo>
                <a:cubicBezTo>
                  <a:pt x="968584" y="29651"/>
                  <a:pt x="974660" y="32270"/>
                  <a:pt x="979550" y="37509"/>
                </a:cubicBezTo>
                <a:cubicBezTo>
                  <a:pt x="984788" y="43027"/>
                  <a:pt x="987408" y="50361"/>
                  <a:pt x="987408" y="59512"/>
                </a:cubicBezTo>
                <a:cubicBezTo>
                  <a:pt x="987408" y="68522"/>
                  <a:pt x="984788" y="75787"/>
                  <a:pt x="979550" y="81305"/>
                </a:cubicBezTo>
                <a:cubicBezTo>
                  <a:pt x="974660" y="86474"/>
                  <a:pt x="968584" y="89058"/>
                  <a:pt x="961320" y="89058"/>
                </a:cubicBezTo>
                <a:cubicBezTo>
                  <a:pt x="954124" y="89058"/>
                  <a:pt x="948082" y="86474"/>
                  <a:pt x="943194" y="81305"/>
                </a:cubicBezTo>
                <a:cubicBezTo>
                  <a:pt x="937954" y="75787"/>
                  <a:pt x="935334" y="68522"/>
                  <a:pt x="935334" y="59512"/>
                </a:cubicBezTo>
                <a:cubicBezTo>
                  <a:pt x="935334" y="50361"/>
                  <a:pt x="937954" y="43027"/>
                  <a:pt x="943194" y="37509"/>
                </a:cubicBezTo>
                <a:cubicBezTo>
                  <a:pt x="948012" y="32270"/>
                  <a:pt x="954054" y="29651"/>
                  <a:pt x="961320" y="29651"/>
                </a:cubicBezTo>
                <a:close/>
                <a:moveTo>
                  <a:pt x="901236" y="29651"/>
                </a:moveTo>
                <a:cubicBezTo>
                  <a:pt x="903820" y="29651"/>
                  <a:pt x="906440" y="30140"/>
                  <a:pt x="909094" y="31118"/>
                </a:cubicBezTo>
                <a:lnTo>
                  <a:pt x="928686" y="31118"/>
                </a:lnTo>
                <a:lnTo>
                  <a:pt x="928686" y="37719"/>
                </a:lnTo>
                <a:lnTo>
                  <a:pt x="916742" y="37719"/>
                </a:lnTo>
                <a:cubicBezTo>
                  <a:pt x="920026" y="40862"/>
                  <a:pt x="921666" y="44948"/>
                  <a:pt x="921666" y="49977"/>
                </a:cubicBezTo>
                <a:cubicBezTo>
                  <a:pt x="921666" y="55914"/>
                  <a:pt x="919676" y="60734"/>
                  <a:pt x="915694" y="64436"/>
                </a:cubicBezTo>
                <a:cubicBezTo>
                  <a:pt x="911852" y="67999"/>
                  <a:pt x="907034" y="69780"/>
                  <a:pt x="901236" y="69780"/>
                </a:cubicBezTo>
                <a:cubicBezTo>
                  <a:pt x="898092" y="69780"/>
                  <a:pt x="895194" y="69081"/>
                  <a:pt x="892540" y="67684"/>
                </a:cubicBezTo>
                <a:cubicBezTo>
                  <a:pt x="890024" y="69850"/>
                  <a:pt x="888768" y="72224"/>
                  <a:pt x="888768" y="74809"/>
                </a:cubicBezTo>
                <a:cubicBezTo>
                  <a:pt x="888768" y="79070"/>
                  <a:pt x="892120" y="81200"/>
                  <a:pt x="898826" y="81200"/>
                </a:cubicBezTo>
                <a:lnTo>
                  <a:pt x="910142" y="81200"/>
                </a:lnTo>
                <a:cubicBezTo>
                  <a:pt x="923134" y="81200"/>
                  <a:pt x="929630" y="85671"/>
                  <a:pt x="929630" y="94611"/>
                </a:cubicBezTo>
                <a:cubicBezTo>
                  <a:pt x="929630" y="99920"/>
                  <a:pt x="927080" y="104425"/>
                  <a:pt x="921982" y="108127"/>
                </a:cubicBezTo>
                <a:cubicBezTo>
                  <a:pt x="916602" y="112039"/>
                  <a:pt x="909758" y="113995"/>
                  <a:pt x="901446" y="113995"/>
                </a:cubicBezTo>
                <a:cubicBezTo>
                  <a:pt x="894390" y="113995"/>
                  <a:pt x="888768" y="112668"/>
                  <a:pt x="884576" y="110013"/>
                </a:cubicBezTo>
                <a:cubicBezTo>
                  <a:pt x="880246" y="107289"/>
                  <a:pt x="878080" y="103517"/>
                  <a:pt x="878080" y="98698"/>
                </a:cubicBezTo>
                <a:cubicBezTo>
                  <a:pt x="878080" y="93738"/>
                  <a:pt x="880874" y="89408"/>
                  <a:pt x="886462" y="85706"/>
                </a:cubicBezTo>
                <a:lnTo>
                  <a:pt x="886462" y="85286"/>
                </a:lnTo>
                <a:cubicBezTo>
                  <a:pt x="883040" y="83191"/>
                  <a:pt x="881328" y="80083"/>
                  <a:pt x="881328" y="75961"/>
                </a:cubicBezTo>
                <a:cubicBezTo>
                  <a:pt x="881328" y="72050"/>
                  <a:pt x="883424" y="68557"/>
                  <a:pt x="887614" y="65484"/>
                </a:cubicBezTo>
                <a:lnTo>
                  <a:pt x="887614" y="65065"/>
                </a:lnTo>
                <a:cubicBezTo>
                  <a:pt x="882726" y="61153"/>
                  <a:pt x="880280" y="56089"/>
                  <a:pt x="880280" y="49872"/>
                </a:cubicBezTo>
                <a:cubicBezTo>
                  <a:pt x="880280" y="43865"/>
                  <a:pt x="882342" y="38976"/>
                  <a:pt x="886462" y="35204"/>
                </a:cubicBezTo>
                <a:cubicBezTo>
                  <a:pt x="890444" y="31502"/>
                  <a:pt x="895368" y="29651"/>
                  <a:pt x="901236" y="29651"/>
                </a:cubicBezTo>
                <a:close/>
                <a:moveTo>
                  <a:pt x="846182" y="29651"/>
                </a:moveTo>
                <a:cubicBezTo>
                  <a:pt x="858964" y="29651"/>
                  <a:pt x="865354" y="37299"/>
                  <a:pt x="865354" y="52597"/>
                </a:cubicBezTo>
                <a:lnTo>
                  <a:pt x="865354" y="87696"/>
                </a:lnTo>
                <a:lnTo>
                  <a:pt x="858334" y="87696"/>
                </a:lnTo>
                <a:lnTo>
                  <a:pt x="857602" y="80781"/>
                </a:lnTo>
                <a:lnTo>
                  <a:pt x="857288" y="80781"/>
                </a:lnTo>
                <a:cubicBezTo>
                  <a:pt x="850792" y="86299"/>
                  <a:pt x="844434" y="89058"/>
                  <a:pt x="838218" y="89058"/>
                </a:cubicBezTo>
                <a:cubicBezTo>
                  <a:pt x="833398" y="89058"/>
                  <a:pt x="829486" y="87696"/>
                  <a:pt x="826484" y="84972"/>
                </a:cubicBezTo>
                <a:cubicBezTo>
                  <a:pt x="823340" y="82038"/>
                  <a:pt x="821768" y="78092"/>
                  <a:pt x="821768" y="73133"/>
                </a:cubicBezTo>
                <a:cubicBezTo>
                  <a:pt x="821768" y="66986"/>
                  <a:pt x="824598" y="62236"/>
                  <a:pt x="830256" y="58883"/>
                </a:cubicBezTo>
                <a:cubicBezTo>
                  <a:pt x="835704" y="55670"/>
                  <a:pt x="844574" y="53365"/>
                  <a:pt x="856868" y="51968"/>
                </a:cubicBezTo>
                <a:cubicBezTo>
                  <a:pt x="857008" y="41840"/>
                  <a:pt x="852992" y="36776"/>
                  <a:pt x="844818" y="36776"/>
                </a:cubicBezTo>
                <a:cubicBezTo>
                  <a:pt x="839300" y="36776"/>
                  <a:pt x="833574" y="38871"/>
                  <a:pt x="827636" y="43062"/>
                </a:cubicBezTo>
                <a:lnTo>
                  <a:pt x="824178" y="37090"/>
                </a:lnTo>
                <a:cubicBezTo>
                  <a:pt x="831722" y="32131"/>
                  <a:pt x="839056" y="29651"/>
                  <a:pt x="846182" y="29651"/>
                </a:cubicBezTo>
                <a:close/>
                <a:moveTo>
                  <a:pt x="811434" y="29651"/>
                </a:moveTo>
                <a:cubicBezTo>
                  <a:pt x="813738" y="29651"/>
                  <a:pt x="815730" y="30070"/>
                  <a:pt x="817406" y="30908"/>
                </a:cubicBezTo>
                <a:lnTo>
                  <a:pt x="815730" y="38347"/>
                </a:lnTo>
                <a:cubicBezTo>
                  <a:pt x="813844" y="37719"/>
                  <a:pt x="812062" y="37404"/>
                  <a:pt x="810386" y="37404"/>
                </a:cubicBezTo>
                <a:cubicBezTo>
                  <a:pt x="804170" y="37404"/>
                  <a:pt x="799314" y="41875"/>
                  <a:pt x="795822" y="50815"/>
                </a:cubicBezTo>
                <a:lnTo>
                  <a:pt x="795822" y="87696"/>
                </a:lnTo>
                <a:lnTo>
                  <a:pt x="787336" y="87696"/>
                </a:lnTo>
                <a:lnTo>
                  <a:pt x="787336" y="31118"/>
                </a:lnTo>
                <a:lnTo>
                  <a:pt x="794250" y="31118"/>
                </a:lnTo>
                <a:lnTo>
                  <a:pt x="795090" y="41490"/>
                </a:lnTo>
                <a:lnTo>
                  <a:pt x="795404" y="41490"/>
                </a:lnTo>
                <a:cubicBezTo>
                  <a:pt x="799664" y="33597"/>
                  <a:pt x="805008" y="29651"/>
                  <a:pt x="811434" y="29651"/>
                </a:cubicBezTo>
                <a:close/>
                <a:moveTo>
                  <a:pt x="655786" y="29651"/>
                </a:moveTo>
                <a:cubicBezTo>
                  <a:pt x="662840" y="29651"/>
                  <a:pt x="668324" y="32026"/>
                  <a:pt x="672236" y="36776"/>
                </a:cubicBezTo>
                <a:cubicBezTo>
                  <a:pt x="676148" y="41456"/>
                  <a:pt x="678102" y="47917"/>
                  <a:pt x="678102" y="56159"/>
                </a:cubicBezTo>
                <a:cubicBezTo>
                  <a:pt x="678102" y="58394"/>
                  <a:pt x="677964" y="60105"/>
                  <a:pt x="677684" y="61293"/>
                </a:cubicBezTo>
                <a:lnTo>
                  <a:pt x="639022" y="61293"/>
                </a:lnTo>
                <a:cubicBezTo>
                  <a:pt x="639302" y="67579"/>
                  <a:pt x="641188" y="72644"/>
                  <a:pt x="644680" y="76485"/>
                </a:cubicBezTo>
                <a:cubicBezTo>
                  <a:pt x="648172" y="80327"/>
                  <a:pt x="652748" y="82248"/>
                  <a:pt x="658406" y="82248"/>
                </a:cubicBezTo>
                <a:cubicBezTo>
                  <a:pt x="663434" y="82248"/>
                  <a:pt x="668220" y="80711"/>
                  <a:pt x="672760" y="77638"/>
                </a:cubicBezTo>
                <a:lnTo>
                  <a:pt x="675902" y="83296"/>
                </a:lnTo>
                <a:cubicBezTo>
                  <a:pt x="669896" y="87137"/>
                  <a:pt x="663714" y="89058"/>
                  <a:pt x="657358" y="89058"/>
                </a:cubicBezTo>
                <a:cubicBezTo>
                  <a:pt x="649674" y="89058"/>
                  <a:pt x="643352" y="86439"/>
                  <a:pt x="638394" y="81200"/>
                </a:cubicBezTo>
                <a:cubicBezTo>
                  <a:pt x="633154" y="75752"/>
                  <a:pt x="630536" y="68522"/>
                  <a:pt x="630536" y="59512"/>
                </a:cubicBezTo>
                <a:cubicBezTo>
                  <a:pt x="630536" y="50641"/>
                  <a:pt x="633120" y="43341"/>
                  <a:pt x="638288" y="37614"/>
                </a:cubicBezTo>
                <a:cubicBezTo>
                  <a:pt x="643178" y="32305"/>
                  <a:pt x="649010" y="29651"/>
                  <a:pt x="655786" y="29651"/>
                </a:cubicBezTo>
                <a:close/>
                <a:moveTo>
                  <a:pt x="231970" y="22526"/>
                </a:moveTo>
                <a:cubicBezTo>
                  <a:pt x="237140" y="29791"/>
                  <a:pt x="240528" y="36391"/>
                  <a:pt x="242134" y="42329"/>
                </a:cubicBezTo>
                <a:lnTo>
                  <a:pt x="235638" y="44948"/>
                </a:lnTo>
                <a:cubicBezTo>
                  <a:pt x="233892" y="38662"/>
                  <a:pt x="230678" y="31956"/>
                  <a:pt x="225998" y="24831"/>
                </a:cubicBezTo>
                <a:close/>
                <a:moveTo>
                  <a:pt x="285406" y="22002"/>
                </a:moveTo>
                <a:lnTo>
                  <a:pt x="292636" y="24412"/>
                </a:lnTo>
                <a:cubicBezTo>
                  <a:pt x="288026" y="33353"/>
                  <a:pt x="283974" y="40303"/>
                  <a:pt x="280482" y="45262"/>
                </a:cubicBezTo>
                <a:lnTo>
                  <a:pt x="274614" y="43167"/>
                </a:lnTo>
                <a:cubicBezTo>
                  <a:pt x="279084" y="36252"/>
                  <a:pt x="282682" y="29197"/>
                  <a:pt x="285406" y="22002"/>
                </a:cubicBezTo>
                <a:close/>
                <a:moveTo>
                  <a:pt x="335384" y="21164"/>
                </a:moveTo>
                <a:lnTo>
                  <a:pt x="335384" y="37719"/>
                </a:lnTo>
                <a:lnTo>
                  <a:pt x="392172" y="37719"/>
                </a:lnTo>
                <a:lnTo>
                  <a:pt x="392172" y="21164"/>
                </a:lnTo>
                <a:close/>
                <a:moveTo>
                  <a:pt x="1289360" y="20955"/>
                </a:moveTo>
                <a:cubicBezTo>
                  <a:pt x="1287754" y="24098"/>
                  <a:pt x="1285728" y="27800"/>
                  <a:pt x="1283284" y="32061"/>
                </a:cubicBezTo>
                <a:lnTo>
                  <a:pt x="1264738" y="59512"/>
                </a:lnTo>
                <a:lnTo>
                  <a:pt x="1289256" y="59512"/>
                </a:lnTo>
                <a:lnTo>
                  <a:pt x="1289256" y="34575"/>
                </a:lnTo>
                <a:cubicBezTo>
                  <a:pt x="1289256" y="30524"/>
                  <a:pt x="1289466" y="25984"/>
                  <a:pt x="1289884" y="20955"/>
                </a:cubicBezTo>
                <a:close/>
                <a:moveTo>
                  <a:pt x="1625440" y="18126"/>
                </a:moveTo>
                <a:lnTo>
                  <a:pt x="1625440" y="80572"/>
                </a:lnTo>
                <a:lnTo>
                  <a:pt x="1634870" y="80572"/>
                </a:lnTo>
                <a:cubicBezTo>
                  <a:pt x="1644020" y="80572"/>
                  <a:pt x="1650970" y="77778"/>
                  <a:pt x="1655720" y="72190"/>
                </a:cubicBezTo>
                <a:cubicBezTo>
                  <a:pt x="1660260" y="66741"/>
                  <a:pt x="1662530" y="59023"/>
                  <a:pt x="1662530" y="49034"/>
                </a:cubicBezTo>
                <a:cubicBezTo>
                  <a:pt x="1662530" y="28429"/>
                  <a:pt x="1653310" y="18126"/>
                  <a:pt x="1634870" y="18126"/>
                </a:cubicBezTo>
                <a:close/>
                <a:moveTo>
                  <a:pt x="720566" y="18126"/>
                </a:moveTo>
                <a:lnTo>
                  <a:pt x="720566" y="80572"/>
                </a:lnTo>
                <a:lnTo>
                  <a:pt x="729996" y="80572"/>
                </a:lnTo>
                <a:cubicBezTo>
                  <a:pt x="739146" y="80572"/>
                  <a:pt x="746096" y="77778"/>
                  <a:pt x="750846" y="72190"/>
                </a:cubicBezTo>
                <a:cubicBezTo>
                  <a:pt x="755386" y="66741"/>
                  <a:pt x="757656" y="59023"/>
                  <a:pt x="757656" y="49034"/>
                </a:cubicBezTo>
                <a:cubicBezTo>
                  <a:pt x="757656" y="28429"/>
                  <a:pt x="748436" y="18126"/>
                  <a:pt x="729996" y="18126"/>
                </a:cubicBezTo>
                <a:close/>
                <a:moveTo>
                  <a:pt x="482440" y="17916"/>
                </a:moveTo>
                <a:lnTo>
                  <a:pt x="482440" y="43900"/>
                </a:lnTo>
                <a:lnTo>
                  <a:pt x="494176" y="43900"/>
                </a:lnTo>
                <a:cubicBezTo>
                  <a:pt x="507098" y="43900"/>
                  <a:pt x="513558" y="39535"/>
                  <a:pt x="513558" y="30803"/>
                </a:cubicBezTo>
                <a:cubicBezTo>
                  <a:pt x="513558" y="26193"/>
                  <a:pt x="511986" y="22875"/>
                  <a:pt x="508844" y="20850"/>
                </a:cubicBezTo>
                <a:cubicBezTo>
                  <a:pt x="505840" y="18894"/>
                  <a:pt x="501126" y="17916"/>
                  <a:pt x="494700" y="17916"/>
                </a:cubicBezTo>
                <a:close/>
                <a:moveTo>
                  <a:pt x="155694" y="16659"/>
                </a:moveTo>
                <a:cubicBezTo>
                  <a:pt x="159048" y="36077"/>
                  <a:pt x="164636" y="51549"/>
                  <a:pt x="172458" y="63074"/>
                </a:cubicBezTo>
                <a:cubicBezTo>
                  <a:pt x="181540" y="50431"/>
                  <a:pt x="187756" y="34959"/>
                  <a:pt x="191108" y="16659"/>
                </a:cubicBezTo>
                <a:close/>
                <a:moveTo>
                  <a:pt x="1556156" y="16344"/>
                </a:moveTo>
                <a:cubicBezTo>
                  <a:pt x="1552314" y="16344"/>
                  <a:pt x="1549136" y="18021"/>
                  <a:pt x="1546622" y="21374"/>
                </a:cubicBezTo>
                <a:cubicBezTo>
                  <a:pt x="1544036" y="24726"/>
                  <a:pt x="1542744" y="29057"/>
                  <a:pt x="1542744" y="34366"/>
                </a:cubicBezTo>
                <a:cubicBezTo>
                  <a:pt x="1542744" y="39814"/>
                  <a:pt x="1543896" y="44075"/>
                  <a:pt x="1546202" y="47148"/>
                </a:cubicBezTo>
                <a:cubicBezTo>
                  <a:pt x="1548716" y="50431"/>
                  <a:pt x="1552278" y="52073"/>
                  <a:pt x="1556890" y="52073"/>
                </a:cubicBezTo>
                <a:cubicBezTo>
                  <a:pt x="1562896" y="52073"/>
                  <a:pt x="1568414" y="48545"/>
                  <a:pt x="1573444" y="41490"/>
                </a:cubicBezTo>
                <a:cubicBezTo>
                  <a:pt x="1572536" y="24726"/>
                  <a:pt x="1566772" y="16344"/>
                  <a:pt x="1556156" y="16344"/>
                </a:cubicBezTo>
                <a:close/>
                <a:moveTo>
                  <a:pt x="1225504" y="16344"/>
                </a:moveTo>
                <a:cubicBezTo>
                  <a:pt x="1221872" y="16344"/>
                  <a:pt x="1218868" y="17532"/>
                  <a:pt x="1216494" y="19907"/>
                </a:cubicBezTo>
                <a:cubicBezTo>
                  <a:pt x="1214120" y="22352"/>
                  <a:pt x="1212932" y="25460"/>
                  <a:pt x="1212932" y="29232"/>
                </a:cubicBezTo>
                <a:cubicBezTo>
                  <a:pt x="1212932" y="33493"/>
                  <a:pt x="1214748" y="37090"/>
                  <a:pt x="1218380" y="40024"/>
                </a:cubicBezTo>
                <a:cubicBezTo>
                  <a:pt x="1220894" y="42049"/>
                  <a:pt x="1225016" y="44180"/>
                  <a:pt x="1230744" y="46415"/>
                </a:cubicBezTo>
                <a:cubicBezTo>
                  <a:pt x="1236332" y="41665"/>
                  <a:pt x="1239126" y="36356"/>
                  <a:pt x="1239126" y="30489"/>
                </a:cubicBezTo>
                <a:cubicBezTo>
                  <a:pt x="1239126" y="26438"/>
                  <a:pt x="1237938" y="23120"/>
                  <a:pt x="1235564" y="20535"/>
                </a:cubicBezTo>
                <a:cubicBezTo>
                  <a:pt x="1233048" y="17741"/>
                  <a:pt x="1229696" y="16344"/>
                  <a:pt x="1225504" y="16344"/>
                </a:cubicBezTo>
                <a:close/>
                <a:moveTo>
                  <a:pt x="1912018" y="11001"/>
                </a:moveTo>
                <a:lnTo>
                  <a:pt x="1920926" y="11001"/>
                </a:lnTo>
                <a:lnTo>
                  <a:pt x="1949948" y="60664"/>
                </a:lnTo>
                <a:lnTo>
                  <a:pt x="1958226" y="76381"/>
                </a:lnTo>
                <a:lnTo>
                  <a:pt x="1958748" y="76381"/>
                </a:lnTo>
                <a:cubicBezTo>
                  <a:pt x="1957980" y="65135"/>
                  <a:pt x="1957596" y="57172"/>
                  <a:pt x="1957596" y="52492"/>
                </a:cubicBezTo>
                <a:lnTo>
                  <a:pt x="1957596" y="11001"/>
                </a:lnTo>
                <a:lnTo>
                  <a:pt x="1965874" y="11001"/>
                </a:lnTo>
                <a:lnTo>
                  <a:pt x="1965874" y="87696"/>
                </a:lnTo>
                <a:lnTo>
                  <a:pt x="1956862" y="87696"/>
                </a:lnTo>
                <a:lnTo>
                  <a:pt x="1928050" y="38033"/>
                </a:lnTo>
                <a:lnTo>
                  <a:pt x="1919668" y="22317"/>
                </a:lnTo>
                <a:lnTo>
                  <a:pt x="1919144" y="22317"/>
                </a:lnTo>
                <a:cubicBezTo>
                  <a:pt x="1919842" y="35029"/>
                  <a:pt x="1920192" y="42818"/>
                  <a:pt x="1920192" y="45681"/>
                </a:cubicBezTo>
                <a:lnTo>
                  <a:pt x="1920192" y="87696"/>
                </a:lnTo>
                <a:lnTo>
                  <a:pt x="1912018" y="87696"/>
                </a:lnTo>
                <a:close/>
                <a:moveTo>
                  <a:pt x="1807244" y="11001"/>
                </a:moveTo>
                <a:lnTo>
                  <a:pt x="1815940" y="11001"/>
                </a:lnTo>
                <a:lnTo>
                  <a:pt x="1815940" y="87696"/>
                </a:lnTo>
                <a:lnTo>
                  <a:pt x="1807244" y="87696"/>
                </a:lnTo>
                <a:close/>
                <a:moveTo>
                  <a:pt x="1692944" y="11001"/>
                </a:moveTo>
                <a:lnTo>
                  <a:pt x="1736636" y="11001"/>
                </a:lnTo>
                <a:lnTo>
                  <a:pt x="1736636" y="18335"/>
                </a:lnTo>
                <a:lnTo>
                  <a:pt x="1701640" y="18335"/>
                </a:lnTo>
                <a:lnTo>
                  <a:pt x="1701640" y="43586"/>
                </a:lnTo>
                <a:lnTo>
                  <a:pt x="1731082" y="43586"/>
                </a:lnTo>
                <a:lnTo>
                  <a:pt x="1731082" y="50920"/>
                </a:lnTo>
                <a:lnTo>
                  <a:pt x="1701640" y="50920"/>
                </a:lnTo>
                <a:lnTo>
                  <a:pt x="1701640" y="80362"/>
                </a:lnTo>
                <a:lnTo>
                  <a:pt x="1737788" y="80362"/>
                </a:lnTo>
                <a:lnTo>
                  <a:pt x="1737788" y="87696"/>
                </a:lnTo>
                <a:lnTo>
                  <a:pt x="1692944" y="87696"/>
                </a:lnTo>
                <a:close/>
                <a:moveTo>
                  <a:pt x="1616744" y="11001"/>
                </a:moveTo>
                <a:lnTo>
                  <a:pt x="1635604" y="11001"/>
                </a:lnTo>
                <a:cubicBezTo>
                  <a:pt x="1647268" y="11001"/>
                  <a:pt x="1656174" y="14319"/>
                  <a:pt x="1662322" y="20955"/>
                </a:cubicBezTo>
                <a:cubicBezTo>
                  <a:pt x="1668398" y="27520"/>
                  <a:pt x="1671436" y="36880"/>
                  <a:pt x="1671436" y="49034"/>
                </a:cubicBezTo>
                <a:cubicBezTo>
                  <a:pt x="1671436" y="61258"/>
                  <a:pt x="1668434" y="70723"/>
                  <a:pt x="1662426" y="77428"/>
                </a:cubicBezTo>
                <a:cubicBezTo>
                  <a:pt x="1656280" y="84274"/>
                  <a:pt x="1647442" y="87696"/>
                  <a:pt x="1635918" y="87696"/>
                </a:cubicBezTo>
                <a:lnTo>
                  <a:pt x="1616744" y="87696"/>
                </a:lnTo>
                <a:close/>
                <a:moveTo>
                  <a:pt x="1484232" y="11001"/>
                </a:moveTo>
                <a:lnTo>
                  <a:pt x="1520904" y="11001"/>
                </a:lnTo>
                <a:lnTo>
                  <a:pt x="1520904" y="18335"/>
                </a:lnTo>
                <a:lnTo>
                  <a:pt x="1491776" y="18335"/>
                </a:lnTo>
                <a:lnTo>
                  <a:pt x="1489680" y="41595"/>
                </a:lnTo>
                <a:cubicBezTo>
                  <a:pt x="1493522" y="39430"/>
                  <a:pt x="1497504" y="38347"/>
                  <a:pt x="1501624" y="38347"/>
                </a:cubicBezTo>
                <a:cubicBezTo>
                  <a:pt x="1508400" y="38347"/>
                  <a:pt x="1513814" y="40303"/>
                  <a:pt x="1517866" y="44215"/>
                </a:cubicBezTo>
                <a:cubicBezTo>
                  <a:pt x="1522336" y="48545"/>
                  <a:pt x="1524570" y="54762"/>
                  <a:pt x="1524570" y="62865"/>
                </a:cubicBezTo>
                <a:cubicBezTo>
                  <a:pt x="1524570" y="70827"/>
                  <a:pt x="1522022" y="77289"/>
                  <a:pt x="1516922" y="82248"/>
                </a:cubicBezTo>
                <a:cubicBezTo>
                  <a:pt x="1512242" y="86788"/>
                  <a:pt x="1506550" y="89058"/>
                  <a:pt x="1499844" y="89058"/>
                </a:cubicBezTo>
                <a:cubicBezTo>
                  <a:pt x="1490484" y="89058"/>
                  <a:pt x="1482416" y="85671"/>
                  <a:pt x="1475640" y="78895"/>
                </a:cubicBezTo>
                <a:lnTo>
                  <a:pt x="1479936" y="73237"/>
                </a:lnTo>
                <a:cubicBezTo>
                  <a:pt x="1485594" y="79035"/>
                  <a:pt x="1491986" y="81934"/>
                  <a:pt x="1499110" y="81934"/>
                </a:cubicBezTo>
                <a:cubicBezTo>
                  <a:pt x="1503860" y="81934"/>
                  <a:pt x="1507842" y="80222"/>
                  <a:pt x="1511054" y="76800"/>
                </a:cubicBezTo>
                <a:cubicBezTo>
                  <a:pt x="1514338" y="73307"/>
                  <a:pt x="1515980" y="68732"/>
                  <a:pt x="1515980" y="63074"/>
                </a:cubicBezTo>
                <a:cubicBezTo>
                  <a:pt x="1515980" y="57486"/>
                  <a:pt x="1514478" y="53051"/>
                  <a:pt x="1511474" y="49768"/>
                </a:cubicBezTo>
                <a:cubicBezTo>
                  <a:pt x="1508540" y="46555"/>
                  <a:pt x="1504558" y="44948"/>
                  <a:pt x="1499530" y="44948"/>
                </a:cubicBezTo>
                <a:cubicBezTo>
                  <a:pt x="1495478" y="44948"/>
                  <a:pt x="1491148" y="46485"/>
                  <a:pt x="1486538" y="49558"/>
                </a:cubicBezTo>
                <a:lnTo>
                  <a:pt x="1481822" y="46624"/>
                </a:lnTo>
                <a:close/>
                <a:moveTo>
                  <a:pt x="1430216" y="11001"/>
                </a:moveTo>
                <a:lnTo>
                  <a:pt x="1477678" y="11001"/>
                </a:lnTo>
                <a:lnTo>
                  <a:pt x="1477678" y="16135"/>
                </a:lnTo>
                <a:cubicBezTo>
                  <a:pt x="1469158" y="27171"/>
                  <a:pt x="1463254" y="38277"/>
                  <a:pt x="1459972" y="49453"/>
                </a:cubicBezTo>
                <a:cubicBezTo>
                  <a:pt x="1457318" y="58674"/>
                  <a:pt x="1455642" y="71421"/>
                  <a:pt x="1454942" y="87696"/>
                </a:cubicBezTo>
                <a:lnTo>
                  <a:pt x="1446038" y="87696"/>
                </a:lnTo>
                <a:cubicBezTo>
                  <a:pt x="1447224" y="59966"/>
                  <a:pt x="1454488" y="36845"/>
                  <a:pt x="1467830" y="18335"/>
                </a:cubicBezTo>
                <a:lnTo>
                  <a:pt x="1430216" y="18335"/>
                </a:lnTo>
                <a:close/>
                <a:moveTo>
                  <a:pt x="1379458" y="11001"/>
                </a:moveTo>
                <a:lnTo>
                  <a:pt x="1416128" y="11001"/>
                </a:lnTo>
                <a:lnTo>
                  <a:pt x="1416128" y="18335"/>
                </a:lnTo>
                <a:lnTo>
                  <a:pt x="1387002" y="18335"/>
                </a:lnTo>
                <a:lnTo>
                  <a:pt x="1384906" y="41595"/>
                </a:lnTo>
                <a:cubicBezTo>
                  <a:pt x="1388748" y="39430"/>
                  <a:pt x="1392728" y="38347"/>
                  <a:pt x="1396850" y="38347"/>
                </a:cubicBezTo>
                <a:cubicBezTo>
                  <a:pt x="1403626" y="38347"/>
                  <a:pt x="1409038" y="40303"/>
                  <a:pt x="1413090" y="44215"/>
                </a:cubicBezTo>
                <a:cubicBezTo>
                  <a:pt x="1417560" y="48545"/>
                  <a:pt x="1419796" y="54762"/>
                  <a:pt x="1419796" y="62865"/>
                </a:cubicBezTo>
                <a:cubicBezTo>
                  <a:pt x="1419796" y="70827"/>
                  <a:pt x="1417246" y="77289"/>
                  <a:pt x="1412148" y="82248"/>
                </a:cubicBezTo>
                <a:cubicBezTo>
                  <a:pt x="1407468" y="86788"/>
                  <a:pt x="1401774" y="89058"/>
                  <a:pt x="1395068" y="89058"/>
                </a:cubicBezTo>
                <a:cubicBezTo>
                  <a:pt x="1385708" y="89058"/>
                  <a:pt x="1377642" y="85671"/>
                  <a:pt x="1370866" y="78895"/>
                </a:cubicBezTo>
                <a:lnTo>
                  <a:pt x="1375162" y="73237"/>
                </a:lnTo>
                <a:cubicBezTo>
                  <a:pt x="1380820" y="79035"/>
                  <a:pt x="1387210" y="81934"/>
                  <a:pt x="1394336" y="81934"/>
                </a:cubicBezTo>
                <a:cubicBezTo>
                  <a:pt x="1399086" y="81934"/>
                  <a:pt x="1403066" y="80222"/>
                  <a:pt x="1406280" y="76800"/>
                </a:cubicBezTo>
                <a:cubicBezTo>
                  <a:pt x="1409562" y="73307"/>
                  <a:pt x="1411204" y="68732"/>
                  <a:pt x="1411204" y="63074"/>
                </a:cubicBezTo>
                <a:cubicBezTo>
                  <a:pt x="1411204" y="57486"/>
                  <a:pt x="1409702" y="53051"/>
                  <a:pt x="1406698" y="49768"/>
                </a:cubicBezTo>
                <a:cubicBezTo>
                  <a:pt x="1403766" y="46555"/>
                  <a:pt x="1399784" y="44948"/>
                  <a:pt x="1394754" y="44948"/>
                </a:cubicBezTo>
                <a:cubicBezTo>
                  <a:pt x="1390704" y="44948"/>
                  <a:pt x="1386372" y="46485"/>
                  <a:pt x="1381762" y="49558"/>
                </a:cubicBezTo>
                <a:lnTo>
                  <a:pt x="1377048" y="46624"/>
                </a:lnTo>
                <a:close/>
                <a:moveTo>
                  <a:pt x="1288208" y="11001"/>
                </a:moveTo>
                <a:lnTo>
                  <a:pt x="1297324" y="11001"/>
                </a:lnTo>
                <a:lnTo>
                  <a:pt x="1297324" y="59512"/>
                </a:lnTo>
                <a:lnTo>
                  <a:pt x="1307800" y="59512"/>
                </a:lnTo>
                <a:lnTo>
                  <a:pt x="1307800" y="66322"/>
                </a:lnTo>
                <a:lnTo>
                  <a:pt x="1297324" y="66322"/>
                </a:lnTo>
                <a:lnTo>
                  <a:pt x="1297324" y="87696"/>
                </a:lnTo>
                <a:lnTo>
                  <a:pt x="1289256" y="87696"/>
                </a:lnTo>
                <a:lnTo>
                  <a:pt x="1289256" y="66322"/>
                </a:lnTo>
                <a:lnTo>
                  <a:pt x="1255622" y="66322"/>
                </a:lnTo>
                <a:lnTo>
                  <a:pt x="1255622" y="60769"/>
                </a:lnTo>
                <a:close/>
                <a:moveTo>
                  <a:pt x="711870" y="11001"/>
                </a:moveTo>
                <a:lnTo>
                  <a:pt x="730728" y="11001"/>
                </a:lnTo>
                <a:cubicBezTo>
                  <a:pt x="742394" y="11001"/>
                  <a:pt x="751300" y="14319"/>
                  <a:pt x="757446" y="20955"/>
                </a:cubicBezTo>
                <a:cubicBezTo>
                  <a:pt x="763524" y="27520"/>
                  <a:pt x="766562" y="36880"/>
                  <a:pt x="766562" y="49034"/>
                </a:cubicBezTo>
                <a:cubicBezTo>
                  <a:pt x="766562" y="61258"/>
                  <a:pt x="763558" y="70723"/>
                  <a:pt x="757550" y="77428"/>
                </a:cubicBezTo>
                <a:cubicBezTo>
                  <a:pt x="751404" y="84274"/>
                  <a:pt x="742568" y="87696"/>
                  <a:pt x="731042" y="87696"/>
                </a:cubicBezTo>
                <a:lnTo>
                  <a:pt x="711870" y="87696"/>
                </a:lnTo>
                <a:close/>
                <a:moveTo>
                  <a:pt x="473744" y="11001"/>
                </a:moveTo>
                <a:lnTo>
                  <a:pt x="495956" y="11001"/>
                </a:lnTo>
                <a:cubicBezTo>
                  <a:pt x="513418" y="11001"/>
                  <a:pt x="522150" y="17253"/>
                  <a:pt x="522150" y="29756"/>
                </a:cubicBezTo>
                <a:cubicBezTo>
                  <a:pt x="522150" y="38347"/>
                  <a:pt x="518344" y="43900"/>
                  <a:pt x="510730" y="46415"/>
                </a:cubicBezTo>
                <a:lnTo>
                  <a:pt x="510730" y="46834"/>
                </a:lnTo>
                <a:cubicBezTo>
                  <a:pt x="521346" y="48860"/>
                  <a:pt x="526656" y="55006"/>
                  <a:pt x="526656" y="65274"/>
                </a:cubicBezTo>
                <a:cubicBezTo>
                  <a:pt x="526656" y="72539"/>
                  <a:pt x="523966" y="78162"/>
                  <a:pt x="518588" y="82143"/>
                </a:cubicBezTo>
                <a:cubicBezTo>
                  <a:pt x="513488" y="85845"/>
                  <a:pt x="506504" y="87696"/>
                  <a:pt x="497632" y="87696"/>
                </a:cubicBezTo>
                <a:lnTo>
                  <a:pt x="473744" y="87696"/>
                </a:lnTo>
                <a:close/>
                <a:moveTo>
                  <a:pt x="1225714" y="9848"/>
                </a:moveTo>
                <a:cubicBezTo>
                  <a:pt x="1232140" y="9848"/>
                  <a:pt x="1237240" y="11734"/>
                  <a:pt x="1241012" y="15506"/>
                </a:cubicBezTo>
                <a:cubicBezTo>
                  <a:pt x="1244714" y="19208"/>
                  <a:pt x="1246564" y="24063"/>
                  <a:pt x="1246564" y="30070"/>
                </a:cubicBezTo>
                <a:cubicBezTo>
                  <a:pt x="1246564" y="37055"/>
                  <a:pt x="1243106" y="43272"/>
                  <a:pt x="1236192" y="48720"/>
                </a:cubicBezTo>
                <a:lnTo>
                  <a:pt x="1236192" y="49244"/>
                </a:lnTo>
                <a:cubicBezTo>
                  <a:pt x="1244854" y="54273"/>
                  <a:pt x="1249184" y="60979"/>
                  <a:pt x="1249184" y="69361"/>
                </a:cubicBezTo>
                <a:cubicBezTo>
                  <a:pt x="1249184" y="74949"/>
                  <a:pt x="1247018" y="79594"/>
                  <a:pt x="1242688" y="83296"/>
                </a:cubicBezTo>
                <a:cubicBezTo>
                  <a:pt x="1238218" y="87137"/>
                  <a:pt x="1232490" y="89058"/>
                  <a:pt x="1225504" y="89058"/>
                </a:cubicBezTo>
                <a:cubicBezTo>
                  <a:pt x="1218450" y="89058"/>
                  <a:pt x="1212652" y="87137"/>
                  <a:pt x="1208112" y="83296"/>
                </a:cubicBezTo>
                <a:cubicBezTo>
                  <a:pt x="1203502" y="79454"/>
                  <a:pt x="1201196" y="74564"/>
                  <a:pt x="1201196" y="68627"/>
                </a:cubicBezTo>
                <a:cubicBezTo>
                  <a:pt x="1201196" y="59617"/>
                  <a:pt x="1205946" y="52492"/>
                  <a:pt x="1215446" y="47253"/>
                </a:cubicBezTo>
                <a:lnTo>
                  <a:pt x="1215446" y="46834"/>
                </a:lnTo>
                <a:cubicBezTo>
                  <a:pt x="1208532" y="42154"/>
                  <a:pt x="1205074" y="36287"/>
                  <a:pt x="1205074" y="29232"/>
                </a:cubicBezTo>
                <a:cubicBezTo>
                  <a:pt x="1205074" y="23504"/>
                  <a:pt x="1207064" y="18824"/>
                  <a:pt x="1211046" y="15192"/>
                </a:cubicBezTo>
                <a:cubicBezTo>
                  <a:pt x="1214888" y="11630"/>
                  <a:pt x="1219778" y="9848"/>
                  <a:pt x="1225714" y="9848"/>
                </a:cubicBezTo>
                <a:close/>
                <a:moveTo>
                  <a:pt x="1866098" y="9639"/>
                </a:moveTo>
                <a:cubicBezTo>
                  <a:pt x="1874620" y="9639"/>
                  <a:pt x="1881920" y="12747"/>
                  <a:pt x="1887998" y="18964"/>
                </a:cubicBezTo>
                <a:lnTo>
                  <a:pt x="1883178" y="24622"/>
                </a:lnTo>
                <a:cubicBezTo>
                  <a:pt x="1878568" y="19732"/>
                  <a:pt x="1872944" y="17287"/>
                  <a:pt x="1866308" y="17287"/>
                </a:cubicBezTo>
                <a:cubicBezTo>
                  <a:pt x="1858346" y="17287"/>
                  <a:pt x="1852024" y="20116"/>
                  <a:pt x="1847344" y="25774"/>
                </a:cubicBezTo>
                <a:cubicBezTo>
                  <a:pt x="1842594" y="31502"/>
                  <a:pt x="1840220" y="39290"/>
                  <a:pt x="1840220" y="49139"/>
                </a:cubicBezTo>
                <a:cubicBezTo>
                  <a:pt x="1840220" y="59128"/>
                  <a:pt x="1842490" y="66986"/>
                  <a:pt x="1847030" y="72713"/>
                </a:cubicBezTo>
                <a:cubicBezTo>
                  <a:pt x="1851640" y="78511"/>
                  <a:pt x="1858066" y="81410"/>
                  <a:pt x="1866308" y="81410"/>
                </a:cubicBezTo>
                <a:cubicBezTo>
                  <a:pt x="1872664" y="81410"/>
                  <a:pt x="1877520" y="79803"/>
                  <a:pt x="1880872" y="76590"/>
                </a:cubicBezTo>
                <a:lnTo>
                  <a:pt x="1880872" y="55635"/>
                </a:lnTo>
                <a:lnTo>
                  <a:pt x="1864214" y="55635"/>
                </a:lnTo>
                <a:lnTo>
                  <a:pt x="1864214" y="48406"/>
                </a:lnTo>
                <a:lnTo>
                  <a:pt x="1888940" y="48406"/>
                </a:lnTo>
                <a:lnTo>
                  <a:pt x="1888940" y="80257"/>
                </a:lnTo>
                <a:cubicBezTo>
                  <a:pt x="1883282" y="86125"/>
                  <a:pt x="1875458" y="89058"/>
                  <a:pt x="1865470" y="89058"/>
                </a:cubicBezTo>
                <a:cubicBezTo>
                  <a:pt x="1855272" y="89058"/>
                  <a:pt x="1847066" y="85531"/>
                  <a:pt x="1840848" y="78476"/>
                </a:cubicBezTo>
                <a:cubicBezTo>
                  <a:pt x="1834492" y="71281"/>
                  <a:pt x="1831314" y="61572"/>
                  <a:pt x="1831314" y="49349"/>
                </a:cubicBezTo>
                <a:cubicBezTo>
                  <a:pt x="1831314" y="37195"/>
                  <a:pt x="1834596" y="27486"/>
                  <a:pt x="1841162" y="20221"/>
                </a:cubicBezTo>
                <a:cubicBezTo>
                  <a:pt x="1847518" y="13166"/>
                  <a:pt x="1855830" y="9639"/>
                  <a:pt x="1866098" y="9639"/>
                </a:cubicBezTo>
                <a:close/>
                <a:moveTo>
                  <a:pt x="1771888" y="9639"/>
                </a:moveTo>
                <a:cubicBezTo>
                  <a:pt x="1780828" y="9639"/>
                  <a:pt x="1788266" y="12782"/>
                  <a:pt x="1794204" y="19069"/>
                </a:cubicBezTo>
                <a:lnTo>
                  <a:pt x="1789594" y="24622"/>
                </a:lnTo>
                <a:cubicBezTo>
                  <a:pt x="1784496" y="19732"/>
                  <a:pt x="1778592" y="17287"/>
                  <a:pt x="1771888" y="17287"/>
                </a:cubicBezTo>
                <a:cubicBezTo>
                  <a:pt x="1767416" y="17287"/>
                  <a:pt x="1763820" y="18335"/>
                  <a:pt x="1761096" y="20431"/>
                </a:cubicBezTo>
                <a:cubicBezTo>
                  <a:pt x="1758372" y="22596"/>
                  <a:pt x="1757010" y="25460"/>
                  <a:pt x="1757010" y="29022"/>
                </a:cubicBezTo>
                <a:cubicBezTo>
                  <a:pt x="1757010" y="32515"/>
                  <a:pt x="1758406" y="35414"/>
                  <a:pt x="1761200" y="37719"/>
                </a:cubicBezTo>
                <a:cubicBezTo>
                  <a:pt x="1762806" y="39046"/>
                  <a:pt x="1765670" y="40582"/>
                  <a:pt x="1769792" y="42329"/>
                </a:cubicBezTo>
                <a:lnTo>
                  <a:pt x="1780898" y="47044"/>
                </a:lnTo>
                <a:cubicBezTo>
                  <a:pt x="1791516" y="51723"/>
                  <a:pt x="1796824" y="58569"/>
                  <a:pt x="1796824" y="67579"/>
                </a:cubicBezTo>
                <a:cubicBezTo>
                  <a:pt x="1796824" y="73726"/>
                  <a:pt x="1794518" y="78825"/>
                  <a:pt x="1789908" y="82877"/>
                </a:cubicBezTo>
                <a:cubicBezTo>
                  <a:pt x="1785088" y="86998"/>
                  <a:pt x="1778802" y="89058"/>
                  <a:pt x="1771050" y="89058"/>
                </a:cubicBezTo>
                <a:cubicBezTo>
                  <a:pt x="1760432" y="89058"/>
                  <a:pt x="1751562" y="85251"/>
                  <a:pt x="1744436" y="77638"/>
                </a:cubicBezTo>
                <a:lnTo>
                  <a:pt x="1749674" y="71666"/>
                </a:lnTo>
                <a:cubicBezTo>
                  <a:pt x="1755682" y="78162"/>
                  <a:pt x="1762842" y="81410"/>
                  <a:pt x="1771154" y="81410"/>
                </a:cubicBezTo>
                <a:cubicBezTo>
                  <a:pt x="1776322" y="81410"/>
                  <a:pt x="1780444" y="80187"/>
                  <a:pt x="1783518" y="77743"/>
                </a:cubicBezTo>
                <a:cubicBezTo>
                  <a:pt x="1786520" y="75368"/>
                  <a:pt x="1788022" y="72190"/>
                  <a:pt x="1788022" y="68208"/>
                </a:cubicBezTo>
                <a:cubicBezTo>
                  <a:pt x="1788022" y="64506"/>
                  <a:pt x="1786766" y="61502"/>
                  <a:pt x="1784250" y="59197"/>
                </a:cubicBezTo>
                <a:cubicBezTo>
                  <a:pt x="1782644" y="57800"/>
                  <a:pt x="1779536" y="56089"/>
                  <a:pt x="1774926" y="54063"/>
                </a:cubicBezTo>
                <a:lnTo>
                  <a:pt x="1763820" y="49139"/>
                </a:lnTo>
                <a:cubicBezTo>
                  <a:pt x="1753412" y="44669"/>
                  <a:pt x="1748208" y="38173"/>
                  <a:pt x="1748208" y="29651"/>
                </a:cubicBezTo>
                <a:cubicBezTo>
                  <a:pt x="1748208" y="23853"/>
                  <a:pt x="1750444" y="19069"/>
                  <a:pt x="1754914" y="15297"/>
                </a:cubicBezTo>
                <a:cubicBezTo>
                  <a:pt x="1759384" y="11525"/>
                  <a:pt x="1765042" y="9639"/>
                  <a:pt x="1771888" y="9639"/>
                </a:cubicBezTo>
                <a:close/>
                <a:moveTo>
                  <a:pt x="1556156" y="9639"/>
                </a:moveTo>
                <a:cubicBezTo>
                  <a:pt x="1563838" y="9639"/>
                  <a:pt x="1569916" y="12677"/>
                  <a:pt x="1574386" y="18754"/>
                </a:cubicBezTo>
                <a:cubicBezTo>
                  <a:pt x="1579206" y="25111"/>
                  <a:pt x="1581616" y="34121"/>
                  <a:pt x="1581616" y="45786"/>
                </a:cubicBezTo>
                <a:cubicBezTo>
                  <a:pt x="1581616" y="60455"/>
                  <a:pt x="1578822" y="71596"/>
                  <a:pt x="1573234" y="79209"/>
                </a:cubicBezTo>
                <a:cubicBezTo>
                  <a:pt x="1568344" y="85775"/>
                  <a:pt x="1561954" y="89058"/>
                  <a:pt x="1554060" y="89058"/>
                </a:cubicBezTo>
                <a:cubicBezTo>
                  <a:pt x="1546936" y="89058"/>
                  <a:pt x="1540928" y="86509"/>
                  <a:pt x="1536038" y="81410"/>
                </a:cubicBezTo>
                <a:lnTo>
                  <a:pt x="1540754" y="76066"/>
                </a:lnTo>
                <a:cubicBezTo>
                  <a:pt x="1544316" y="79978"/>
                  <a:pt x="1548682" y="81934"/>
                  <a:pt x="1553850" y="81934"/>
                </a:cubicBezTo>
                <a:cubicBezTo>
                  <a:pt x="1559368" y="81934"/>
                  <a:pt x="1563804" y="79489"/>
                  <a:pt x="1567158" y="74599"/>
                </a:cubicBezTo>
                <a:cubicBezTo>
                  <a:pt x="1571068" y="68942"/>
                  <a:pt x="1573198" y="60315"/>
                  <a:pt x="1573548" y="48720"/>
                </a:cubicBezTo>
                <a:cubicBezTo>
                  <a:pt x="1568240" y="55216"/>
                  <a:pt x="1562232" y="58464"/>
                  <a:pt x="1555526" y="58464"/>
                </a:cubicBezTo>
                <a:cubicBezTo>
                  <a:pt x="1549030" y="58464"/>
                  <a:pt x="1543932" y="56438"/>
                  <a:pt x="1540230" y="52387"/>
                </a:cubicBezTo>
                <a:cubicBezTo>
                  <a:pt x="1536458" y="48126"/>
                  <a:pt x="1534572" y="42119"/>
                  <a:pt x="1534572" y="34366"/>
                </a:cubicBezTo>
                <a:cubicBezTo>
                  <a:pt x="1534572" y="27171"/>
                  <a:pt x="1536702" y="21199"/>
                  <a:pt x="1540964" y="16449"/>
                </a:cubicBezTo>
                <a:cubicBezTo>
                  <a:pt x="1545084" y="11909"/>
                  <a:pt x="1550148" y="9639"/>
                  <a:pt x="1556156" y="9639"/>
                </a:cubicBezTo>
                <a:close/>
                <a:moveTo>
                  <a:pt x="194356" y="9639"/>
                </a:moveTo>
                <a:lnTo>
                  <a:pt x="198652" y="11001"/>
                </a:lnTo>
                <a:cubicBezTo>
                  <a:pt x="195160" y="34680"/>
                  <a:pt x="187826" y="53959"/>
                  <a:pt x="176650" y="68837"/>
                </a:cubicBezTo>
                <a:cubicBezTo>
                  <a:pt x="182866" y="76660"/>
                  <a:pt x="191354" y="83889"/>
                  <a:pt x="202110" y="90525"/>
                </a:cubicBezTo>
                <a:cubicBezTo>
                  <a:pt x="199944" y="92132"/>
                  <a:pt x="198304" y="94018"/>
                  <a:pt x="197186" y="96183"/>
                </a:cubicBezTo>
                <a:cubicBezTo>
                  <a:pt x="186638" y="89338"/>
                  <a:pt x="178292" y="82108"/>
                  <a:pt x="172144" y="74495"/>
                </a:cubicBezTo>
                <a:cubicBezTo>
                  <a:pt x="164112" y="83645"/>
                  <a:pt x="154682" y="90665"/>
                  <a:pt x="143856" y="95554"/>
                </a:cubicBezTo>
                <a:cubicBezTo>
                  <a:pt x="142668" y="93179"/>
                  <a:pt x="141236" y="91259"/>
                  <a:pt x="139560" y="89792"/>
                </a:cubicBezTo>
                <a:cubicBezTo>
                  <a:pt x="150246" y="85391"/>
                  <a:pt x="159712" y="78406"/>
                  <a:pt x="167954" y="68837"/>
                </a:cubicBezTo>
                <a:cubicBezTo>
                  <a:pt x="159362" y="56264"/>
                  <a:pt x="153146" y="38871"/>
                  <a:pt x="149304" y="16659"/>
                </a:cubicBezTo>
                <a:lnTo>
                  <a:pt x="145322" y="16659"/>
                </a:lnTo>
                <a:lnTo>
                  <a:pt x="145322" y="9953"/>
                </a:lnTo>
                <a:lnTo>
                  <a:pt x="193100" y="9953"/>
                </a:lnTo>
                <a:close/>
                <a:moveTo>
                  <a:pt x="1337918" y="9534"/>
                </a:moveTo>
                <a:cubicBezTo>
                  <a:pt x="1344414" y="9604"/>
                  <a:pt x="1349618" y="11280"/>
                  <a:pt x="1353530" y="14563"/>
                </a:cubicBezTo>
                <a:cubicBezTo>
                  <a:pt x="1357652" y="17986"/>
                  <a:pt x="1359712" y="22666"/>
                  <a:pt x="1359712" y="28603"/>
                </a:cubicBezTo>
                <a:cubicBezTo>
                  <a:pt x="1359712" y="37753"/>
                  <a:pt x="1355136" y="43970"/>
                  <a:pt x="1345986" y="47253"/>
                </a:cubicBezTo>
                <a:lnTo>
                  <a:pt x="1345986" y="47672"/>
                </a:lnTo>
                <a:cubicBezTo>
                  <a:pt x="1350736" y="48790"/>
                  <a:pt x="1354578" y="50990"/>
                  <a:pt x="1357512" y="54273"/>
                </a:cubicBezTo>
                <a:cubicBezTo>
                  <a:pt x="1360724" y="57835"/>
                  <a:pt x="1362332" y="62166"/>
                  <a:pt x="1362332" y="67265"/>
                </a:cubicBezTo>
                <a:cubicBezTo>
                  <a:pt x="1362332" y="73901"/>
                  <a:pt x="1359992" y="79244"/>
                  <a:pt x="1355312" y="83296"/>
                </a:cubicBezTo>
                <a:cubicBezTo>
                  <a:pt x="1350842" y="87137"/>
                  <a:pt x="1345148" y="89058"/>
                  <a:pt x="1338234" y="89058"/>
                </a:cubicBezTo>
                <a:cubicBezTo>
                  <a:pt x="1328454" y="89058"/>
                  <a:pt x="1320352" y="85566"/>
                  <a:pt x="1313926" y="78581"/>
                </a:cubicBezTo>
                <a:lnTo>
                  <a:pt x="1318326" y="73028"/>
                </a:lnTo>
                <a:cubicBezTo>
                  <a:pt x="1324124" y="78965"/>
                  <a:pt x="1330584" y="81934"/>
                  <a:pt x="1337710" y="81934"/>
                </a:cubicBezTo>
                <a:cubicBezTo>
                  <a:pt x="1342458" y="81934"/>
                  <a:pt x="1346300" y="80606"/>
                  <a:pt x="1349234" y="77952"/>
                </a:cubicBezTo>
                <a:cubicBezTo>
                  <a:pt x="1352238" y="75158"/>
                  <a:pt x="1353740" y="71526"/>
                  <a:pt x="1353740" y="67056"/>
                </a:cubicBezTo>
                <a:cubicBezTo>
                  <a:pt x="1353740" y="56438"/>
                  <a:pt x="1345638" y="51130"/>
                  <a:pt x="1329432" y="51130"/>
                </a:cubicBezTo>
                <a:lnTo>
                  <a:pt x="1329432" y="44424"/>
                </a:lnTo>
                <a:cubicBezTo>
                  <a:pt x="1343822" y="44424"/>
                  <a:pt x="1351016" y="39360"/>
                  <a:pt x="1351016" y="29232"/>
                </a:cubicBezTo>
                <a:cubicBezTo>
                  <a:pt x="1351016" y="25390"/>
                  <a:pt x="1349828" y="22317"/>
                  <a:pt x="1347454" y="20012"/>
                </a:cubicBezTo>
                <a:cubicBezTo>
                  <a:pt x="1345008" y="17707"/>
                  <a:pt x="1341726" y="16519"/>
                  <a:pt x="1337604" y="16449"/>
                </a:cubicBezTo>
                <a:cubicBezTo>
                  <a:pt x="1331806" y="16519"/>
                  <a:pt x="1326428" y="19104"/>
                  <a:pt x="1321470" y="24203"/>
                </a:cubicBezTo>
                <a:lnTo>
                  <a:pt x="1316754" y="18650"/>
                </a:lnTo>
                <a:cubicBezTo>
                  <a:pt x="1323320" y="12642"/>
                  <a:pt x="1330374" y="9604"/>
                  <a:pt x="1337918" y="9534"/>
                </a:cubicBezTo>
                <a:close/>
                <a:moveTo>
                  <a:pt x="1101660" y="4295"/>
                </a:moveTo>
                <a:lnTo>
                  <a:pt x="1110148" y="4295"/>
                </a:lnTo>
                <a:lnTo>
                  <a:pt x="1110148" y="77952"/>
                </a:lnTo>
                <a:cubicBezTo>
                  <a:pt x="1110148" y="80606"/>
                  <a:pt x="1111020" y="81934"/>
                  <a:pt x="1112766" y="81934"/>
                </a:cubicBezTo>
                <a:cubicBezTo>
                  <a:pt x="1113396" y="81934"/>
                  <a:pt x="1114058" y="81864"/>
                  <a:pt x="1114758" y="81724"/>
                </a:cubicBezTo>
                <a:lnTo>
                  <a:pt x="1116014" y="88325"/>
                </a:lnTo>
                <a:cubicBezTo>
                  <a:pt x="1114408" y="88814"/>
                  <a:pt x="1112696" y="89058"/>
                  <a:pt x="1110880" y="89058"/>
                </a:cubicBezTo>
                <a:cubicBezTo>
                  <a:pt x="1104734" y="89058"/>
                  <a:pt x="1101660" y="85147"/>
                  <a:pt x="1101660" y="77324"/>
                </a:cubicBezTo>
                <a:close/>
                <a:moveTo>
                  <a:pt x="539686" y="4295"/>
                </a:moveTo>
                <a:lnTo>
                  <a:pt x="548172" y="4295"/>
                </a:lnTo>
                <a:lnTo>
                  <a:pt x="548172" y="77952"/>
                </a:lnTo>
                <a:cubicBezTo>
                  <a:pt x="548172" y="80606"/>
                  <a:pt x="549046" y="81934"/>
                  <a:pt x="550792" y="81934"/>
                </a:cubicBezTo>
                <a:cubicBezTo>
                  <a:pt x="551420" y="81934"/>
                  <a:pt x="552084" y="81864"/>
                  <a:pt x="552782" y="81724"/>
                </a:cubicBezTo>
                <a:lnTo>
                  <a:pt x="554040" y="88325"/>
                </a:lnTo>
                <a:cubicBezTo>
                  <a:pt x="552434" y="88814"/>
                  <a:pt x="550722" y="89058"/>
                  <a:pt x="548906" y="89058"/>
                </a:cubicBezTo>
                <a:cubicBezTo>
                  <a:pt x="542758" y="89058"/>
                  <a:pt x="539686" y="85147"/>
                  <a:pt x="539686" y="77324"/>
                </a:cubicBezTo>
                <a:close/>
                <a:moveTo>
                  <a:pt x="1090374" y="2933"/>
                </a:moveTo>
                <a:cubicBezTo>
                  <a:pt x="1093586" y="2933"/>
                  <a:pt x="1096626" y="3562"/>
                  <a:pt x="1099488" y="4819"/>
                </a:cubicBezTo>
                <a:lnTo>
                  <a:pt x="1097602" y="11420"/>
                </a:lnTo>
                <a:cubicBezTo>
                  <a:pt x="1095438" y="10372"/>
                  <a:pt x="1093272" y="9848"/>
                  <a:pt x="1091106" y="9848"/>
                </a:cubicBezTo>
                <a:cubicBezTo>
                  <a:pt x="1085658" y="9848"/>
                  <a:pt x="1082934" y="13690"/>
                  <a:pt x="1082934" y="21374"/>
                </a:cubicBezTo>
                <a:lnTo>
                  <a:pt x="1082934" y="31118"/>
                </a:lnTo>
                <a:lnTo>
                  <a:pt x="1095088" y="31118"/>
                </a:lnTo>
                <a:lnTo>
                  <a:pt x="1095088" y="38138"/>
                </a:lnTo>
                <a:lnTo>
                  <a:pt x="1082934" y="38138"/>
                </a:lnTo>
                <a:lnTo>
                  <a:pt x="1082934" y="87696"/>
                </a:lnTo>
                <a:lnTo>
                  <a:pt x="1074342" y="87696"/>
                </a:lnTo>
                <a:lnTo>
                  <a:pt x="1074342" y="38138"/>
                </a:lnTo>
                <a:lnTo>
                  <a:pt x="1066590" y="38138"/>
                </a:lnTo>
                <a:lnTo>
                  <a:pt x="1066590" y="31642"/>
                </a:lnTo>
                <a:lnTo>
                  <a:pt x="1074342" y="31118"/>
                </a:lnTo>
                <a:lnTo>
                  <a:pt x="1074342" y="21269"/>
                </a:lnTo>
                <a:cubicBezTo>
                  <a:pt x="1074342" y="9045"/>
                  <a:pt x="1079686" y="2933"/>
                  <a:pt x="1090374" y="2933"/>
                </a:cubicBezTo>
                <a:close/>
                <a:moveTo>
                  <a:pt x="90524" y="1047"/>
                </a:moveTo>
                <a:lnTo>
                  <a:pt x="95134" y="7019"/>
                </a:lnTo>
                <a:cubicBezTo>
                  <a:pt x="83750" y="9674"/>
                  <a:pt x="69954" y="11665"/>
                  <a:pt x="53748" y="12992"/>
                </a:cubicBezTo>
                <a:lnTo>
                  <a:pt x="53748" y="30908"/>
                </a:lnTo>
                <a:lnTo>
                  <a:pt x="88010" y="30908"/>
                </a:lnTo>
                <a:lnTo>
                  <a:pt x="89268" y="30594"/>
                </a:lnTo>
                <a:lnTo>
                  <a:pt x="93354" y="31851"/>
                </a:lnTo>
                <a:cubicBezTo>
                  <a:pt x="90840" y="49244"/>
                  <a:pt x="85670" y="63598"/>
                  <a:pt x="77846" y="74914"/>
                </a:cubicBezTo>
                <a:cubicBezTo>
                  <a:pt x="83016" y="81829"/>
                  <a:pt x="89302" y="86928"/>
                  <a:pt x="96706" y="90211"/>
                </a:cubicBezTo>
                <a:cubicBezTo>
                  <a:pt x="94680" y="91957"/>
                  <a:pt x="93110" y="93843"/>
                  <a:pt x="91992" y="95869"/>
                </a:cubicBezTo>
                <a:cubicBezTo>
                  <a:pt x="84798" y="92097"/>
                  <a:pt x="78720" y="86893"/>
                  <a:pt x="73760" y="80257"/>
                </a:cubicBezTo>
                <a:cubicBezTo>
                  <a:pt x="68172" y="86893"/>
                  <a:pt x="61642" y="92097"/>
                  <a:pt x="54168" y="95869"/>
                </a:cubicBezTo>
                <a:cubicBezTo>
                  <a:pt x="53050" y="93773"/>
                  <a:pt x="51654" y="91887"/>
                  <a:pt x="49976" y="90211"/>
                </a:cubicBezTo>
                <a:cubicBezTo>
                  <a:pt x="57520" y="86858"/>
                  <a:pt x="64122" y="81619"/>
                  <a:pt x="69780" y="74495"/>
                </a:cubicBezTo>
                <a:cubicBezTo>
                  <a:pt x="63982" y="64785"/>
                  <a:pt x="59512" y="52387"/>
                  <a:pt x="56368" y="37299"/>
                </a:cubicBezTo>
                <a:lnTo>
                  <a:pt x="53748" y="37299"/>
                </a:lnTo>
                <a:lnTo>
                  <a:pt x="53748" y="43586"/>
                </a:lnTo>
                <a:cubicBezTo>
                  <a:pt x="53748" y="67335"/>
                  <a:pt x="50360" y="84832"/>
                  <a:pt x="43586" y="96078"/>
                </a:cubicBezTo>
                <a:cubicBezTo>
                  <a:pt x="41978" y="94472"/>
                  <a:pt x="40128" y="93179"/>
                  <a:pt x="38032" y="92202"/>
                </a:cubicBezTo>
                <a:cubicBezTo>
                  <a:pt x="44110" y="81724"/>
                  <a:pt x="47148" y="65519"/>
                  <a:pt x="47148" y="43586"/>
                </a:cubicBezTo>
                <a:lnTo>
                  <a:pt x="47148" y="7543"/>
                </a:lnTo>
                <a:cubicBezTo>
                  <a:pt x="66148" y="5867"/>
                  <a:pt x="80606" y="3702"/>
                  <a:pt x="90524" y="1047"/>
                </a:cubicBezTo>
                <a:close/>
                <a:moveTo>
                  <a:pt x="254602" y="209"/>
                </a:moveTo>
                <a:lnTo>
                  <a:pt x="261832" y="209"/>
                </a:lnTo>
                <a:lnTo>
                  <a:pt x="261832" y="12992"/>
                </a:lnTo>
                <a:lnTo>
                  <a:pt x="300284" y="12992"/>
                </a:lnTo>
                <a:lnTo>
                  <a:pt x="300284" y="19697"/>
                </a:lnTo>
                <a:lnTo>
                  <a:pt x="261832" y="19697"/>
                </a:lnTo>
                <a:lnTo>
                  <a:pt x="261832" y="46520"/>
                </a:lnTo>
                <a:lnTo>
                  <a:pt x="304580" y="46520"/>
                </a:lnTo>
                <a:lnTo>
                  <a:pt x="304580" y="53120"/>
                </a:lnTo>
                <a:lnTo>
                  <a:pt x="266862" y="53120"/>
                </a:lnTo>
                <a:cubicBezTo>
                  <a:pt x="277828" y="67859"/>
                  <a:pt x="291134" y="78651"/>
                  <a:pt x="306780" y="85496"/>
                </a:cubicBezTo>
                <a:cubicBezTo>
                  <a:pt x="305174" y="86893"/>
                  <a:pt x="303568" y="88814"/>
                  <a:pt x="301960" y="91259"/>
                </a:cubicBezTo>
                <a:cubicBezTo>
                  <a:pt x="286244" y="83505"/>
                  <a:pt x="272868" y="71910"/>
                  <a:pt x="261832" y="56473"/>
                </a:cubicBezTo>
                <a:lnTo>
                  <a:pt x="261832" y="95554"/>
                </a:lnTo>
                <a:lnTo>
                  <a:pt x="254602" y="95554"/>
                </a:lnTo>
                <a:lnTo>
                  <a:pt x="254602" y="56788"/>
                </a:lnTo>
                <a:cubicBezTo>
                  <a:pt x="243916" y="71666"/>
                  <a:pt x="230714" y="83051"/>
                  <a:pt x="214998" y="90944"/>
                </a:cubicBezTo>
                <a:cubicBezTo>
                  <a:pt x="213530" y="88709"/>
                  <a:pt x="211890" y="86788"/>
                  <a:pt x="210074" y="85182"/>
                </a:cubicBezTo>
                <a:cubicBezTo>
                  <a:pt x="225860" y="78406"/>
                  <a:pt x="239060" y="67719"/>
                  <a:pt x="249678" y="53120"/>
                </a:cubicBezTo>
                <a:lnTo>
                  <a:pt x="212168" y="53120"/>
                </a:lnTo>
                <a:lnTo>
                  <a:pt x="212168" y="46520"/>
                </a:lnTo>
                <a:lnTo>
                  <a:pt x="254602" y="46520"/>
                </a:lnTo>
                <a:lnTo>
                  <a:pt x="254602" y="19697"/>
                </a:lnTo>
                <a:lnTo>
                  <a:pt x="217198" y="19697"/>
                </a:lnTo>
                <a:lnTo>
                  <a:pt x="217198" y="12992"/>
                </a:lnTo>
                <a:lnTo>
                  <a:pt x="254602" y="12992"/>
                </a:lnTo>
                <a:close/>
                <a:moveTo>
                  <a:pt x="124052" y="104"/>
                </a:moveTo>
                <a:lnTo>
                  <a:pt x="130864" y="104"/>
                </a:lnTo>
                <a:lnTo>
                  <a:pt x="130864" y="22526"/>
                </a:lnTo>
                <a:lnTo>
                  <a:pt x="145112" y="22526"/>
                </a:lnTo>
                <a:lnTo>
                  <a:pt x="145112" y="29127"/>
                </a:lnTo>
                <a:lnTo>
                  <a:pt x="130864" y="29127"/>
                </a:lnTo>
                <a:lnTo>
                  <a:pt x="130864" y="33318"/>
                </a:lnTo>
                <a:cubicBezTo>
                  <a:pt x="134216" y="36671"/>
                  <a:pt x="140084" y="43411"/>
                  <a:pt x="148466" y="53540"/>
                </a:cubicBezTo>
                <a:lnTo>
                  <a:pt x="144064" y="59721"/>
                </a:lnTo>
                <a:cubicBezTo>
                  <a:pt x="141132" y="54972"/>
                  <a:pt x="136730" y="48860"/>
                  <a:pt x="130864" y="41386"/>
                </a:cubicBezTo>
                <a:lnTo>
                  <a:pt x="130864" y="95450"/>
                </a:lnTo>
                <a:lnTo>
                  <a:pt x="124052" y="95450"/>
                </a:lnTo>
                <a:lnTo>
                  <a:pt x="124052" y="41281"/>
                </a:lnTo>
                <a:cubicBezTo>
                  <a:pt x="119302" y="56508"/>
                  <a:pt x="113854" y="68173"/>
                  <a:pt x="107708" y="76276"/>
                </a:cubicBezTo>
                <a:cubicBezTo>
                  <a:pt x="106660" y="73831"/>
                  <a:pt x="105264" y="71596"/>
                  <a:pt x="103516" y="69570"/>
                </a:cubicBezTo>
                <a:cubicBezTo>
                  <a:pt x="111550" y="60071"/>
                  <a:pt x="117732" y="46590"/>
                  <a:pt x="122062" y="29127"/>
                </a:cubicBezTo>
                <a:lnTo>
                  <a:pt x="106346" y="29127"/>
                </a:lnTo>
                <a:lnTo>
                  <a:pt x="106346" y="22526"/>
                </a:lnTo>
                <a:lnTo>
                  <a:pt x="124052" y="22526"/>
                </a:lnTo>
                <a:close/>
                <a:moveTo>
                  <a:pt x="358958" y="0"/>
                </a:moveTo>
                <a:lnTo>
                  <a:pt x="366816" y="1152"/>
                </a:lnTo>
                <a:cubicBezTo>
                  <a:pt x="364930" y="6461"/>
                  <a:pt x="363184" y="10896"/>
                  <a:pt x="361578" y="14459"/>
                </a:cubicBezTo>
                <a:lnTo>
                  <a:pt x="399402" y="14459"/>
                </a:lnTo>
                <a:lnTo>
                  <a:pt x="399402" y="95240"/>
                </a:lnTo>
                <a:lnTo>
                  <a:pt x="392172" y="95240"/>
                </a:lnTo>
                <a:lnTo>
                  <a:pt x="392172" y="89792"/>
                </a:lnTo>
                <a:lnTo>
                  <a:pt x="335384" y="89792"/>
                </a:lnTo>
                <a:lnTo>
                  <a:pt x="335384" y="95764"/>
                </a:lnTo>
                <a:lnTo>
                  <a:pt x="328364" y="95764"/>
                </a:lnTo>
                <a:lnTo>
                  <a:pt x="328364" y="14459"/>
                </a:lnTo>
                <a:lnTo>
                  <a:pt x="354558" y="14459"/>
                </a:lnTo>
                <a:cubicBezTo>
                  <a:pt x="356304" y="9988"/>
                  <a:pt x="357770" y="5168"/>
                  <a:pt x="358958" y="0"/>
                </a:cubicBezTo>
                <a:close/>
                <a:moveTo>
                  <a:pt x="26298" y="0"/>
                </a:moveTo>
                <a:lnTo>
                  <a:pt x="32688" y="0"/>
                </a:lnTo>
                <a:lnTo>
                  <a:pt x="32688" y="29337"/>
                </a:lnTo>
                <a:lnTo>
                  <a:pt x="42224" y="29337"/>
                </a:lnTo>
                <a:lnTo>
                  <a:pt x="42224" y="35623"/>
                </a:lnTo>
                <a:lnTo>
                  <a:pt x="14354" y="35623"/>
                </a:lnTo>
                <a:lnTo>
                  <a:pt x="14354" y="43796"/>
                </a:lnTo>
                <a:cubicBezTo>
                  <a:pt x="14354" y="47078"/>
                  <a:pt x="14318" y="49558"/>
                  <a:pt x="14248" y="51235"/>
                </a:cubicBezTo>
                <a:lnTo>
                  <a:pt x="35728" y="51235"/>
                </a:lnTo>
                <a:lnTo>
                  <a:pt x="35728" y="95554"/>
                </a:lnTo>
                <a:lnTo>
                  <a:pt x="29336" y="95554"/>
                </a:lnTo>
                <a:lnTo>
                  <a:pt x="29336" y="57521"/>
                </a:lnTo>
                <a:lnTo>
                  <a:pt x="14038" y="57521"/>
                </a:lnTo>
                <a:cubicBezTo>
                  <a:pt x="13130" y="74006"/>
                  <a:pt x="10128" y="86788"/>
                  <a:pt x="5028" y="95869"/>
                </a:cubicBezTo>
                <a:cubicBezTo>
                  <a:pt x="3632" y="94332"/>
                  <a:pt x="1954" y="92935"/>
                  <a:pt x="0" y="91678"/>
                </a:cubicBezTo>
                <a:cubicBezTo>
                  <a:pt x="5238" y="81549"/>
                  <a:pt x="7858" y="65589"/>
                  <a:pt x="7858" y="43796"/>
                </a:cubicBezTo>
                <a:lnTo>
                  <a:pt x="7858" y="2305"/>
                </a:lnTo>
                <a:lnTo>
                  <a:pt x="14354" y="2305"/>
                </a:lnTo>
                <a:lnTo>
                  <a:pt x="14354" y="29337"/>
                </a:lnTo>
                <a:lnTo>
                  <a:pt x="26298" y="29337"/>
                </a:lnTo>
                <a:close/>
              </a:path>
            </a:pathLst>
          </a:custGeom>
          <a:solidFill>
            <a:srgbClr val="E6E6E6"/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/>
            <a:endParaRPr lang="zh-CN" altLang="en-US" sz="800">
              <a:solidFill>
                <a:schemeClr val="bg1"/>
              </a:solidFill>
            </a:endParaRPr>
          </a:p>
        </p:txBody>
      </p:sp>
      <p:sp>
        <p:nvSpPr>
          <p:cNvPr id="5" name="文本框 4"/>
          <p:cNvSpPr txBox="1"/>
          <p:nvPr userDrawn="1"/>
        </p:nvSpPr>
        <p:spPr>
          <a:xfrm>
            <a:off x="38852977" y="20296026"/>
            <a:ext cx="1965874" cy="113995"/>
          </a:xfrm>
          <a:custGeom>
            <a:rect l="l" t="t" r="r" b="b"/>
            <a:pathLst>
              <a:path w="1965874" h="113992">
                <a:moveTo>
                  <a:pt x="891806" y="87487"/>
                </a:moveTo>
                <a:cubicBezTo>
                  <a:pt x="887684" y="90420"/>
                  <a:pt x="885624" y="93808"/>
                  <a:pt x="885624" y="97650"/>
                </a:cubicBezTo>
                <a:cubicBezTo>
                  <a:pt x="885624" y="100793"/>
                  <a:pt x="887126" y="103308"/>
                  <a:pt x="890130" y="105194"/>
                </a:cubicBezTo>
                <a:cubicBezTo>
                  <a:pt x="893134" y="107080"/>
                  <a:pt x="897290" y="108023"/>
                  <a:pt x="902598" y="108023"/>
                </a:cubicBezTo>
                <a:cubicBezTo>
                  <a:pt x="908046" y="108023"/>
                  <a:pt x="912586" y="106765"/>
                  <a:pt x="916218" y="104251"/>
                </a:cubicBezTo>
                <a:cubicBezTo>
                  <a:pt x="919572" y="101876"/>
                  <a:pt x="921248" y="99082"/>
                  <a:pt x="921248" y="95869"/>
                </a:cubicBezTo>
                <a:cubicBezTo>
                  <a:pt x="921248" y="90909"/>
                  <a:pt x="917302" y="88430"/>
                  <a:pt x="909408" y="88430"/>
                </a:cubicBezTo>
                <a:lnTo>
                  <a:pt x="899036" y="88430"/>
                </a:lnTo>
                <a:cubicBezTo>
                  <a:pt x="896870" y="88430"/>
                  <a:pt x="894460" y="88115"/>
                  <a:pt x="891806" y="87487"/>
                </a:cubicBezTo>
                <a:close/>
                <a:moveTo>
                  <a:pt x="429472" y="75438"/>
                </a:moveTo>
                <a:cubicBezTo>
                  <a:pt x="431288" y="75438"/>
                  <a:pt x="432824" y="76066"/>
                  <a:pt x="434082" y="77324"/>
                </a:cubicBezTo>
                <a:cubicBezTo>
                  <a:pt x="435340" y="78651"/>
                  <a:pt x="435968" y="80327"/>
                  <a:pt x="435968" y="82353"/>
                </a:cubicBezTo>
                <a:cubicBezTo>
                  <a:pt x="435968" y="84309"/>
                  <a:pt x="435340" y="85915"/>
                  <a:pt x="434082" y="87172"/>
                </a:cubicBezTo>
                <a:cubicBezTo>
                  <a:pt x="432824" y="88430"/>
                  <a:pt x="431288" y="89058"/>
                  <a:pt x="429472" y="89058"/>
                </a:cubicBezTo>
                <a:cubicBezTo>
                  <a:pt x="427726" y="89058"/>
                  <a:pt x="426224" y="88430"/>
                  <a:pt x="424966" y="87172"/>
                </a:cubicBezTo>
                <a:cubicBezTo>
                  <a:pt x="423710" y="85915"/>
                  <a:pt x="423080" y="84309"/>
                  <a:pt x="423080" y="82353"/>
                </a:cubicBezTo>
                <a:cubicBezTo>
                  <a:pt x="423080" y="80327"/>
                  <a:pt x="423710" y="78651"/>
                  <a:pt x="424966" y="77324"/>
                </a:cubicBezTo>
                <a:cubicBezTo>
                  <a:pt x="426224" y="76066"/>
                  <a:pt x="427726" y="75438"/>
                  <a:pt x="429472" y="75438"/>
                </a:cubicBezTo>
                <a:close/>
                <a:moveTo>
                  <a:pt x="335384" y="66846"/>
                </a:moveTo>
                <a:lnTo>
                  <a:pt x="335384" y="83191"/>
                </a:lnTo>
                <a:lnTo>
                  <a:pt x="392172" y="83191"/>
                </a:lnTo>
                <a:lnTo>
                  <a:pt x="392172" y="66846"/>
                </a:lnTo>
                <a:close/>
                <a:moveTo>
                  <a:pt x="856868" y="57731"/>
                </a:moveTo>
                <a:cubicBezTo>
                  <a:pt x="847158" y="58848"/>
                  <a:pt x="840174" y="60629"/>
                  <a:pt x="835914" y="63074"/>
                </a:cubicBezTo>
                <a:cubicBezTo>
                  <a:pt x="832002" y="65449"/>
                  <a:pt x="830046" y="68627"/>
                  <a:pt x="830046" y="72609"/>
                </a:cubicBezTo>
                <a:cubicBezTo>
                  <a:pt x="830046" y="78965"/>
                  <a:pt x="833538" y="82143"/>
                  <a:pt x="840524" y="82143"/>
                </a:cubicBezTo>
                <a:cubicBezTo>
                  <a:pt x="845552" y="82143"/>
                  <a:pt x="851000" y="79524"/>
                  <a:pt x="856868" y="74285"/>
                </a:cubicBezTo>
                <a:close/>
                <a:moveTo>
                  <a:pt x="482440" y="50606"/>
                </a:moveTo>
                <a:lnTo>
                  <a:pt x="482440" y="80781"/>
                </a:lnTo>
                <a:lnTo>
                  <a:pt x="496270" y="80781"/>
                </a:lnTo>
                <a:cubicBezTo>
                  <a:pt x="510870" y="80781"/>
                  <a:pt x="518168" y="75507"/>
                  <a:pt x="518168" y="64960"/>
                </a:cubicBezTo>
                <a:cubicBezTo>
                  <a:pt x="518168" y="55391"/>
                  <a:pt x="510870" y="50606"/>
                  <a:pt x="496270" y="50606"/>
                </a:cubicBezTo>
                <a:close/>
                <a:moveTo>
                  <a:pt x="1220056" y="49977"/>
                </a:moveTo>
                <a:cubicBezTo>
                  <a:pt x="1212652" y="54657"/>
                  <a:pt x="1208950" y="60664"/>
                  <a:pt x="1208950" y="67999"/>
                </a:cubicBezTo>
                <a:cubicBezTo>
                  <a:pt x="1208950" y="72190"/>
                  <a:pt x="1210522" y="75682"/>
                  <a:pt x="1213666" y="78476"/>
                </a:cubicBezTo>
                <a:cubicBezTo>
                  <a:pt x="1216878" y="81270"/>
                  <a:pt x="1220860" y="82667"/>
                  <a:pt x="1225610" y="82667"/>
                </a:cubicBezTo>
                <a:cubicBezTo>
                  <a:pt x="1230150" y="82667"/>
                  <a:pt x="1233886" y="81375"/>
                  <a:pt x="1236820" y="78790"/>
                </a:cubicBezTo>
                <a:cubicBezTo>
                  <a:pt x="1239614" y="76276"/>
                  <a:pt x="1241012" y="73063"/>
                  <a:pt x="1241012" y="69151"/>
                </a:cubicBezTo>
                <a:cubicBezTo>
                  <a:pt x="1241012" y="64401"/>
                  <a:pt x="1238916" y="60420"/>
                  <a:pt x="1234724" y="57207"/>
                </a:cubicBezTo>
                <a:cubicBezTo>
                  <a:pt x="1232140" y="55321"/>
                  <a:pt x="1227250" y="52911"/>
                  <a:pt x="1220056" y="49977"/>
                </a:cubicBezTo>
                <a:close/>
                <a:moveTo>
                  <a:pt x="335384" y="44215"/>
                </a:moveTo>
                <a:lnTo>
                  <a:pt x="335384" y="60350"/>
                </a:lnTo>
                <a:lnTo>
                  <a:pt x="392172" y="60350"/>
                </a:lnTo>
                <a:lnTo>
                  <a:pt x="392172" y="44215"/>
                </a:lnTo>
                <a:close/>
                <a:moveTo>
                  <a:pt x="62130" y="37299"/>
                </a:moveTo>
                <a:cubicBezTo>
                  <a:pt x="64786" y="49942"/>
                  <a:pt x="68662" y="60490"/>
                  <a:pt x="73760" y="68942"/>
                </a:cubicBezTo>
                <a:cubicBezTo>
                  <a:pt x="79558" y="60071"/>
                  <a:pt x="83644" y="49523"/>
                  <a:pt x="86020" y="37299"/>
                </a:cubicBezTo>
                <a:close/>
                <a:moveTo>
                  <a:pt x="961320" y="36880"/>
                </a:moveTo>
                <a:cubicBezTo>
                  <a:pt x="956220" y="36880"/>
                  <a:pt x="952100" y="38976"/>
                  <a:pt x="948956" y="43167"/>
                </a:cubicBezTo>
                <a:cubicBezTo>
                  <a:pt x="945742" y="47288"/>
                  <a:pt x="944136" y="52736"/>
                  <a:pt x="944136" y="59512"/>
                </a:cubicBezTo>
                <a:cubicBezTo>
                  <a:pt x="944136" y="66217"/>
                  <a:pt x="945742" y="71631"/>
                  <a:pt x="948956" y="75752"/>
                </a:cubicBezTo>
                <a:cubicBezTo>
                  <a:pt x="952100" y="79873"/>
                  <a:pt x="956220" y="81934"/>
                  <a:pt x="961320" y="81934"/>
                </a:cubicBezTo>
                <a:cubicBezTo>
                  <a:pt x="966418" y="81934"/>
                  <a:pt x="970574" y="79873"/>
                  <a:pt x="973788" y="75752"/>
                </a:cubicBezTo>
                <a:cubicBezTo>
                  <a:pt x="977000" y="71631"/>
                  <a:pt x="978608" y="66217"/>
                  <a:pt x="978608" y="59512"/>
                </a:cubicBezTo>
                <a:cubicBezTo>
                  <a:pt x="978608" y="52806"/>
                  <a:pt x="977000" y="47358"/>
                  <a:pt x="973788" y="43167"/>
                </a:cubicBezTo>
                <a:cubicBezTo>
                  <a:pt x="970574" y="38976"/>
                  <a:pt x="966418" y="36880"/>
                  <a:pt x="961320" y="36880"/>
                </a:cubicBezTo>
                <a:close/>
                <a:moveTo>
                  <a:pt x="655890" y="36566"/>
                </a:moveTo>
                <a:cubicBezTo>
                  <a:pt x="651560" y="36566"/>
                  <a:pt x="647822" y="38173"/>
                  <a:pt x="644680" y="41386"/>
                </a:cubicBezTo>
                <a:cubicBezTo>
                  <a:pt x="641396" y="44808"/>
                  <a:pt x="639476" y="49384"/>
                  <a:pt x="638918" y="55111"/>
                </a:cubicBezTo>
                <a:lnTo>
                  <a:pt x="670560" y="55111"/>
                </a:lnTo>
                <a:cubicBezTo>
                  <a:pt x="670560" y="42748"/>
                  <a:pt x="665670" y="36566"/>
                  <a:pt x="655890" y="36566"/>
                </a:cubicBezTo>
                <a:close/>
                <a:moveTo>
                  <a:pt x="901236" y="36042"/>
                </a:moveTo>
                <a:cubicBezTo>
                  <a:pt x="897604" y="36042"/>
                  <a:pt x="894600" y="37265"/>
                  <a:pt x="892224" y="39709"/>
                </a:cubicBezTo>
                <a:cubicBezTo>
                  <a:pt x="889780" y="42224"/>
                  <a:pt x="888558" y="45612"/>
                  <a:pt x="888558" y="49872"/>
                </a:cubicBezTo>
                <a:cubicBezTo>
                  <a:pt x="888558" y="53994"/>
                  <a:pt x="889816" y="57381"/>
                  <a:pt x="892330" y="60036"/>
                </a:cubicBezTo>
                <a:cubicBezTo>
                  <a:pt x="894774" y="62620"/>
                  <a:pt x="897744" y="63912"/>
                  <a:pt x="901236" y="63912"/>
                </a:cubicBezTo>
                <a:cubicBezTo>
                  <a:pt x="904728" y="63912"/>
                  <a:pt x="907696" y="62620"/>
                  <a:pt x="910142" y="60036"/>
                </a:cubicBezTo>
                <a:cubicBezTo>
                  <a:pt x="912656" y="57381"/>
                  <a:pt x="913914" y="53994"/>
                  <a:pt x="913914" y="49872"/>
                </a:cubicBezTo>
                <a:cubicBezTo>
                  <a:pt x="913914" y="45681"/>
                  <a:pt x="912656" y="42294"/>
                  <a:pt x="910142" y="39709"/>
                </a:cubicBezTo>
                <a:cubicBezTo>
                  <a:pt x="907766" y="37265"/>
                  <a:pt x="904798" y="36042"/>
                  <a:pt x="901236" y="36042"/>
                </a:cubicBezTo>
                <a:close/>
                <a:moveTo>
                  <a:pt x="429472" y="32689"/>
                </a:moveTo>
                <a:cubicBezTo>
                  <a:pt x="431288" y="32689"/>
                  <a:pt x="432824" y="33318"/>
                  <a:pt x="434082" y="34575"/>
                </a:cubicBezTo>
                <a:cubicBezTo>
                  <a:pt x="435340" y="35902"/>
                  <a:pt x="435968" y="37579"/>
                  <a:pt x="435968" y="39605"/>
                </a:cubicBezTo>
                <a:cubicBezTo>
                  <a:pt x="435968" y="41560"/>
                  <a:pt x="435340" y="43167"/>
                  <a:pt x="434082" y="44424"/>
                </a:cubicBezTo>
                <a:cubicBezTo>
                  <a:pt x="432824" y="45681"/>
                  <a:pt x="431288" y="46310"/>
                  <a:pt x="429472" y="46310"/>
                </a:cubicBezTo>
                <a:cubicBezTo>
                  <a:pt x="427726" y="46310"/>
                  <a:pt x="426224" y="45681"/>
                  <a:pt x="424966" y="44424"/>
                </a:cubicBezTo>
                <a:cubicBezTo>
                  <a:pt x="423710" y="43167"/>
                  <a:pt x="423080" y="41560"/>
                  <a:pt x="423080" y="39605"/>
                </a:cubicBezTo>
                <a:cubicBezTo>
                  <a:pt x="423080" y="37579"/>
                  <a:pt x="423710" y="35902"/>
                  <a:pt x="424966" y="34575"/>
                </a:cubicBezTo>
                <a:cubicBezTo>
                  <a:pt x="426224" y="33318"/>
                  <a:pt x="427726" y="32689"/>
                  <a:pt x="429472" y="32689"/>
                </a:cubicBezTo>
                <a:close/>
                <a:moveTo>
                  <a:pt x="1121644" y="31118"/>
                </a:moveTo>
                <a:lnTo>
                  <a:pt x="1130550" y="31118"/>
                </a:lnTo>
                <a:lnTo>
                  <a:pt x="1142600" y="63493"/>
                </a:lnTo>
                <a:lnTo>
                  <a:pt x="1148258" y="79419"/>
                </a:lnTo>
                <a:lnTo>
                  <a:pt x="1148780" y="79419"/>
                </a:lnTo>
                <a:cubicBezTo>
                  <a:pt x="1149130" y="78371"/>
                  <a:pt x="1149934" y="75682"/>
                  <a:pt x="1151190" y="71351"/>
                </a:cubicBezTo>
                <a:cubicBezTo>
                  <a:pt x="1152168" y="67999"/>
                  <a:pt x="1152972" y="65379"/>
                  <a:pt x="1153600" y="63493"/>
                </a:cubicBezTo>
                <a:lnTo>
                  <a:pt x="1164182" y="31118"/>
                </a:lnTo>
                <a:lnTo>
                  <a:pt x="1172564" y="31118"/>
                </a:lnTo>
                <a:lnTo>
                  <a:pt x="1150982" y="92935"/>
                </a:lnTo>
                <a:cubicBezTo>
                  <a:pt x="1146440" y="105927"/>
                  <a:pt x="1139560" y="112423"/>
                  <a:pt x="1130340" y="112423"/>
                </a:cubicBezTo>
                <a:cubicBezTo>
                  <a:pt x="1127896" y="112423"/>
                  <a:pt x="1125730" y="112039"/>
                  <a:pt x="1123844" y="111271"/>
                </a:cubicBezTo>
                <a:lnTo>
                  <a:pt x="1125626" y="104355"/>
                </a:lnTo>
                <a:cubicBezTo>
                  <a:pt x="1127162" y="104914"/>
                  <a:pt x="1128630" y="105194"/>
                  <a:pt x="1130026" y="105194"/>
                </a:cubicBezTo>
                <a:cubicBezTo>
                  <a:pt x="1135894" y="105194"/>
                  <a:pt x="1140294" y="100933"/>
                  <a:pt x="1143228" y="92411"/>
                </a:cubicBezTo>
                <a:lnTo>
                  <a:pt x="1144486" y="88011"/>
                </a:lnTo>
                <a:close/>
                <a:moveTo>
                  <a:pt x="567422" y="31118"/>
                </a:moveTo>
                <a:lnTo>
                  <a:pt x="575910" y="31118"/>
                </a:lnTo>
                <a:lnTo>
                  <a:pt x="575910" y="66008"/>
                </a:lnTo>
                <a:cubicBezTo>
                  <a:pt x="575910" y="71456"/>
                  <a:pt x="576782" y="75403"/>
                  <a:pt x="578528" y="77847"/>
                </a:cubicBezTo>
                <a:cubicBezTo>
                  <a:pt x="580274" y="80362"/>
                  <a:pt x="583138" y="81619"/>
                  <a:pt x="587120" y="81619"/>
                </a:cubicBezTo>
                <a:cubicBezTo>
                  <a:pt x="592290" y="81619"/>
                  <a:pt x="597598" y="78301"/>
                  <a:pt x="603046" y="71666"/>
                </a:cubicBezTo>
                <a:lnTo>
                  <a:pt x="603046" y="31118"/>
                </a:lnTo>
                <a:lnTo>
                  <a:pt x="611532" y="31118"/>
                </a:lnTo>
                <a:lnTo>
                  <a:pt x="611532" y="87696"/>
                </a:lnTo>
                <a:lnTo>
                  <a:pt x="604512" y="87696"/>
                </a:lnTo>
                <a:lnTo>
                  <a:pt x="603780" y="78686"/>
                </a:lnTo>
                <a:lnTo>
                  <a:pt x="603466" y="78686"/>
                </a:lnTo>
                <a:cubicBezTo>
                  <a:pt x="597458" y="85601"/>
                  <a:pt x="591172" y="89058"/>
                  <a:pt x="584606" y="89058"/>
                </a:cubicBezTo>
                <a:cubicBezTo>
                  <a:pt x="573150" y="89058"/>
                  <a:pt x="567422" y="81724"/>
                  <a:pt x="567422" y="67056"/>
                </a:cubicBezTo>
                <a:close/>
                <a:moveTo>
                  <a:pt x="1033548" y="29651"/>
                </a:moveTo>
                <a:cubicBezTo>
                  <a:pt x="1045072" y="29651"/>
                  <a:pt x="1050836" y="37020"/>
                  <a:pt x="1050836" y="51758"/>
                </a:cubicBezTo>
                <a:lnTo>
                  <a:pt x="1050836" y="87696"/>
                </a:lnTo>
                <a:lnTo>
                  <a:pt x="1042244" y="87696"/>
                </a:lnTo>
                <a:lnTo>
                  <a:pt x="1042244" y="52806"/>
                </a:lnTo>
                <a:cubicBezTo>
                  <a:pt x="1042244" y="42329"/>
                  <a:pt x="1038506" y="37090"/>
                  <a:pt x="1031032" y="37090"/>
                </a:cubicBezTo>
                <a:cubicBezTo>
                  <a:pt x="1026214" y="37090"/>
                  <a:pt x="1020834" y="40163"/>
                  <a:pt x="1014898" y="46310"/>
                </a:cubicBezTo>
                <a:lnTo>
                  <a:pt x="1014898" y="87696"/>
                </a:lnTo>
                <a:lnTo>
                  <a:pt x="1006410" y="87696"/>
                </a:lnTo>
                <a:lnTo>
                  <a:pt x="1006410" y="31118"/>
                </a:lnTo>
                <a:lnTo>
                  <a:pt x="1013326" y="31118"/>
                </a:lnTo>
                <a:lnTo>
                  <a:pt x="1014164" y="39395"/>
                </a:lnTo>
                <a:lnTo>
                  <a:pt x="1014478" y="39395"/>
                </a:lnTo>
                <a:cubicBezTo>
                  <a:pt x="1021114" y="32899"/>
                  <a:pt x="1027470" y="29651"/>
                  <a:pt x="1033548" y="29651"/>
                </a:cubicBezTo>
                <a:close/>
                <a:moveTo>
                  <a:pt x="961320" y="29651"/>
                </a:moveTo>
                <a:cubicBezTo>
                  <a:pt x="968584" y="29651"/>
                  <a:pt x="974660" y="32270"/>
                  <a:pt x="979550" y="37509"/>
                </a:cubicBezTo>
                <a:cubicBezTo>
                  <a:pt x="984788" y="43027"/>
                  <a:pt x="987408" y="50361"/>
                  <a:pt x="987408" y="59512"/>
                </a:cubicBezTo>
                <a:cubicBezTo>
                  <a:pt x="987408" y="68522"/>
                  <a:pt x="984788" y="75787"/>
                  <a:pt x="979550" y="81305"/>
                </a:cubicBezTo>
                <a:cubicBezTo>
                  <a:pt x="974660" y="86474"/>
                  <a:pt x="968584" y="89058"/>
                  <a:pt x="961320" y="89058"/>
                </a:cubicBezTo>
                <a:cubicBezTo>
                  <a:pt x="954124" y="89058"/>
                  <a:pt x="948082" y="86474"/>
                  <a:pt x="943194" y="81305"/>
                </a:cubicBezTo>
                <a:cubicBezTo>
                  <a:pt x="937954" y="75787"/>
                  <a:pt x="935334" y="68522"/>
                  <a:pt x="935334" y="59512"/>
                </a:cubicBezTo>
                <a:cubicBezTo>
                  <a:pt x="935334" y="50361"/>
                  <a:pt x="937954" y="43027"/>
                  <a:pt x="943194" y="37509"/>
                </a:cubicBezTo>
                <a:cubicBezTo>
                  <a:pt x="948012" y="32270"/>
                  <a:pt x="954054" y="29651"/>
                  <a:pt x="961320" y="29651"/>
                </a:cubicBezTo>
                <a:close/>
                <a:moveTo>
                  <a:pt x="901236" y="29651"/>
                </a:moveTo>
                <a:cubicBezTo>
                  <a:pt x="903820" y="29651"/>
                  <a:pt x="906440" y="30140"/>
                  <a:pt x="909094" y="31118"/>
                </a:cubicBezTo>
                <a:lnTo>
                  <a:pt x="928686" y="31118"/>
                </a:lnTo>
                <a:lnTo>
                  <a:pt x="928686" y="37719"/>
                </a:lnTo>
                <a:lnTo>
                  <a:pt x="916742" y="37719"/>
                </a:lnTo>
                <a:cubicBezTo>
                  <a:pt x="920026" y="40862"/>
                  <a:pt x="921666" y="44948"/>
                  <a:pt x="921666" y="49977"/>
                </a:cubicBezTo>
                <a:cubicBezTo>
                  <a:pt x="921666" y="55914"/>
                  <a:pt x="919676" y="60734"/>
                  <a:pt x="915694" y="64436"/>
                </a:cubicBezTo>
                <a:cubicBezTo>
                  <a:pt x="911852" y="67999"/>
                  <a:pt x="907034" y="69780"/>
                  <a:pt x="901236" y="69780"/>
                </a:cubicBezTo>
                <a:cubicBezTo>
                  <a:pt x="898092" y="69780"/>
                  <a:pt x="895194" y="69081"/>
                  <a:pt x="892540" y="67684"/>
                </a:cubicBezTo>
                <a:cubicBezTo>
                  <a:pt x="890024" y="69850"/>
                  <a:pt x="888768" y="72224"/>
                  <a:pt x="888768" y="74809"/>
                </a:cubicBezTo>
                <a:cubicBezTo>
                  <a:pt x="888768" y="79070"/>
                  <a:pt x="892120" y="81200"/>
                  <a:pt x="898826" y="81200"/>
                </a:cubicBezTo>
                <a:lnTo>
                  <a:pt x="910142" y="81200"/>
                </a:lnTo>
                <a:cubicBezTo>
                  <a:pt x="923134" y="81200"/>
                  <a:pt x="929630" y="85671"/>
                  <a:pt x="929630" y="94611"/>
                </a:cubicBezTo>
                <a:cubicBezTo>
                  <a:pt x="929630" y="99920"/>
                  <a:pt x="927080" y="104425"/>
                  <a:pt x="921982" y="108127"/>
                </a:cubicBezTo>
                <a:cubicBezTo>
                  <a:pt x="916602" y="112039"/>
                  <a:pt x="909758" y="113995"/>
                  <a:pt x="901446" y="113995"/>
                </a:cubicBezTo>
                <a:cubicBezTo>
                  <a:pt x="894390" y="113995"/>
                  <a:pt x="888768" y="112668"/>
                  <a:pt x="884576" y="110013"/>
                </a:cubicBezTo>
                <a:cubicBezTo>
                  <a:pt x="880246" y="107289"/>
                  <a:pt x="878080" y="103517"/>
                  <a:pt x="878080" y="98698"/>
                </a:cubicBezTo>
                <a:cubicBezTo>
                  <a:pt x="878080" y="93738"/>
                  <a:pt x="880874" y="89408"/>
                  <a:pt x="886462" y="85706"/>
                </a:cubicBezTo>
                <a:lnTo>
                  <a:pt x="886462" y="85286"/>
                </a:lnTo>
                <a:cubicBezTo>
                  <a:pt x="883040" y="83191"/>
                  <a:pt x="881328" y="80083"/>
                  <a:pt x="881328" y="75961"/>
                </a:cubicBezTo>
                <a:cubicBezTo>
                  <a:pt x="881328" y="72050"/>
                  <a:pt x="883424" y="68557"/>
                  <a:pt x="887614" y="65484"/>
                </a:cubicBezTo>
                <a:lnTo>
                  <a:pt x="887614" y="65065"/>
                </a:lnTo>
                <a:cubicBezTo>
                  <a:pt x="882726" y="61153"/>
                  <a:pt x="880280" y="56089"/>
                  <a:pt x="880280" y="49872"/>
                </a:cubicBezTo>
                <a:cubicBezTo>
                  <a:pt x="880280" y="43865"/>
                  <a:pt x="882342" y="38976"/>
                  <a:pt x="886462" y="35204"/>
                </a:cubicBezTo>
                <a:cubicBezTo>
                  <a:pt x="890444" y="31502"/>
                  <a:pt x="895368" y="29651"/>
                  <a:pt x="901236" y="29651"/>
                </a:cubicBezTo>
                <a:close/>
                <a:moveTo>
                  <a:pt x="846182" y="29651"/>
                </a:moveTo>
                <a:cubicBezTo>
                  <a:pt x="858964" y="29651"/>
                  <a:pt x="865354" y="37299"/>
                  <a:pt x="865354" y="52597"/>
                </a:cubicBezTo>
                <a:lnTo>
                  <a:pt x="865354" y="87696"/>
                </a:lnTo>
                <a:lnTo>
                  <a:pt x="858334" y="87696"/>
                </a:lnTo>
                <a:lnTo>
                  <a:pt x="857602" y="80781"/>
                </a:lnTo>
                <a:lnTo>
                  <a:pt x="857288" y="80781"/>
                </a:lnTo>
                <a:cubicBezTo>
                  <a:pt x="850792" y="86299"/>
                  <a:pt x="844434" y="89058"/>
                  <a:pt x="838218" y="89058"/>
                </a:cubicBezTo>
                <a:cubicBezTo>
                  <a:pt x="833398" y="89058"/>
                  <a:pt x="829486" y="87696"/>
                  <a:pt x="826484" y="84972"/>
                </a:cubicBezTo>
                <a:cubicBezTo>
                  <a:pt x="823340" y="82038"/>
                  <a:pt x="821768" y="78092"/>
                  <a:pt x="821768" y="73133"/>
                </a:cubicBezTo>
                <a:cubicBezTo>
                  <a:pt x="821768" y="66986"/>
                  <a:pt x="824598" y="62236"/>
                  <a:pt x="830256" y="58883"/>
                </a:cubicBezTo>
                <a:cubicBezTo>
                  <a:pt x="835704" y="55670"/>
                  <a:pt x="844574" y="53365"/>
                  <a:pt x="856868" y="51968"/>
                </a:cubicBezTo>
                <a:cubicBezTo>
                  <a:pt x="857008" y="41840"/>
                  <a:pt x="852992" y="36776"/>
                  <a:pt x="844818" y="36776"/>
                </a:cubicBezTo>
                <a:cubicBezTo>
                  <a:pt x="839300" y="36776"/>
                  <a:pt x="833574" y="38871"/>
                  <a:pt x="827636" y="43062"/>
                </a:cubicBezTo>
                <a:lnTo>
                  <a:pt x="824178" y="37090"/>
                </a:lnTo>
                <a:cubicBezTo>
                  <a:pt x="831722" y="32131"/>
                  <a:pt x="839056" y="29651"/>
                  <a:pt x="846182" y="29651"/>
                </a:cubicBezTo>
                <a:close/>
                <a:moveTo>
                  <a:pt x="811434" y="29651"/>
                </a:moveTo>
                <a:cubicBezTo>
                  <a:pt x="813738" y="29651"/>
                  <a:pt x="815730" y="30070"/>
                  <a:pt x="817406" y="30908"/>
                </a:cubicBezTo>
                <a:lnTo>
                  <a:pt x="815730" y="38347"/>
                </a:lnTo>
                <a:cubicBezTo>
                  <a:pt x="813844" y="37719"/>
                  <a:pt x="812062" y="37404"/>
                  <a:pt x="810386" y="37404"/>
                </a:cubicBezTo>
                <a:cubicBezTo>
                  <a:pt x="804170" y="37404"/>
                  <a:pt x="799314" y="41875"/>
                  <a:pt x="795822" y="50815"/>
                </a:cubicBezTo>
                <a:lnTo>
                  <a:pt x="795822" y="87696"/>
                </a:lnTo>
                <a:lnTo>
                  <a:pt x="787336" y="87696"/>
                </a:lnTo>
                <a:lnTo>
                  <a:pt x="787336" y="31118"/>
                </a:lnTo>
                <a:lnTo>
                  <a:pt x="794250" y="31118"/>
                </a:lnTo>
                <a:lnTo>
                  <a:pt x="795090" y="41490"/>
                </a:lnTo>
                <a:lnTo>
                  <a:pt x="795404" y="41490"/>
                </a:lnTo>
                <a:cubicBezTo>
                  <a:pt x="799664" y="33597"/>
                  <a:pt x="805008" y="29651"/>
                  <a:pt x="811434" y="29651"/>
                </a:cubicBezTo>
                <a:close/>
                <a:moveTo>
                  <a:pt x="655786" y="29651"/>
                </a:moveTo>
                <a:cubicBezTo>
                  <a:pt x="662840" y="29651"/>
                  <a:pt x="668324" y="32026"/>
                  <a:pt x="672236" y="36776"/>
                </a:cubicBezTo>
                <a:cubicBezTo>
                  <a:pt x="676148" y="41456"/>
                  <a:pt x="678102" y="47917"/>
                  <a:pt x="678102" y="56159"/>
                </a:cubicBezTo>
                <a:cubicBezTo>
                  <a:pt x="678102" y="58394"/>
                  <a:pt x="677964" y="60105"/>
                  <a:pt x="677684" y="61293"/>
                </a:cubicBezTo>
                <a:lnTo>
                  <a:pt x="639022" y="61293"/>
                </a:lnTo>
                <a:cubicBezTo>
                  <a:pt x="639302" y="67579"/>
                  <a:pt x="641188" y="72644"/>
                  <a:pt x="644680" y="76485"/>
                </a:cubicBezTo>
                <a:cubicBezTo>
                  <a:pt x="648172" y="80327"/>
                  <a:pt x="652748" y="82248"/>
                  <a:pt x="658406" y="82248"/>
                </a:cubicBezTo>
                <a:cubicBezTo>
                  <a:pt x="663434" y="82248"/>
                  <a:pt x="668220" y="80711"/>
                  <a:pt x="672760" y="77638"/>
                </a:cubicBezTo>
                <a:lnTo>
                  <a:pt x="675902" y="83296"/>
                </a:lnTo>
                <a:cubicBezTo>
                  <a:pt x="669896" y="87137"/>
                  <a:pt x="663714" y="89058"/>
                  <a:pt x="657358" y="89058"/>
                </a:cubicBezTo>
                <a:cubicBezTo>
                  <a:pt x="649674" y="89058"/>
                  <a:pt x="643352" y="86439"/>
                  <a:pt x="638394" y="81200"/>
                </a:cubicBezTo>
                <a:cubicBezTo>
                  <a:pt x="633154" y="75752"/>
                  <a:pt x="630536" y="68522"/>
                  <a:pt x="630536" y="59512"/>
                </a:cubicBezTo>
                <a:cubicBezTo>
                  <a:pt x="630536" y="50641"/>
                  <a:pt x="633120" y="43341"/>
                  <a:pt x="638288" y="37614"/>
                </a:cubicBezTo>
                <a:cubicBezTo>
                  <a:pt x="643178" y="32305"/>
                  <a:pt x="649010" y="29651"/>
                  <a:pt x="655786" y="29651"/>
                </a:cubicBezTo>
                <a:close/>
                <a:moveTo>
                  <a:pt x="231970" y="22526"/>
                </a:moveTo>
                <a:cubicBezTo>
                  <a:pt x="237140" y="29791"/>
                  <a:pt x="240528" y="36391"/>
                  <a:pt x="242134" y="42329"/>
                </a:cubicBezTo>
                <a:lnTo>
                  <a:pt x="235638" y="44948"/>
                </a:lnTo>
                <a:cubicBezTo>
                  <a:pt x="233892" y="38662"/>
                  <a:pt x="230678" y="31956"/>
                  <a:pt x="225998" y="24831"/>
                </a:cubicBezTo>
                <a:close/>
                <a:moveTo>
                  <a:pt x="285406" y="22002"/>
                </a:moveTo>
                <a:lnTo>
                  <a:pt x="292636" y="24412"/>
                </a:lnTo>
                <a:cubicBezTo>
                  <a:pt x="288026" y="33353"/>
                  <a:pt x="283974" y="40303"/>
                  <a:pt x="280482" y="45262"/>
                </a:cubicBezTo>
                <a:lnTo>
                  <a:pt x="274614" y="43167"/>
                </a:lnTo>
                <a:cubicBezTo>
                  <a:pt x="279084" y="36252"/>
                  <a:pt x="282682" y="29197"/>
                  <a:pt x="285406" y="22002"/>
                </a:cubicBezTo>
                <a:close/>
                <a:moveTo>
                  <a:pt x="335384" y="21164"/>
                </a:moveTo>
                <a:lnTo>
                  <a:pt x="335384" y="37719"/>
                </a:lnTo>
                <a:lnTo>
                  <a:pt x="392172" y="37719"/>
                </a:lnTo>
                <a:lnTo>
                  <a:pt x="392172" y="21164"/>
                </a:lnTo>
                <a:close/>
                <a:moveTo>
                  <a:pt x="1289360" y="20955"/>
                </a:moveTo>
                <a:cubicBezTo>
                  <a:pt x="1287754" y="24098"/>
                  <a:pt x="1285728" y="27800"/>
                  <a:pt x="1283284" y="32061"/>
                </a:cubicBezTo>
                <a:lnTo>
                  <a:pt x="1264738" y="59512"/>
                </a:lnTo>
                <a:lnTo>
                  <a:pt x="1289256" y="59512"/>
                </a:lnTo>
                <a:lnTo>
                  <a:pt x="1289256" y="34575"/>
                </a:lnTo>
                <a:cubicBezTo>
                  <a:pt x="1289256" y="30524"/>
                  <a:pt x="1289466" y="25984"/>
                  <a:pt x="1289884" y="20955"/>
                </a:cubicBezTo>
                <a:close/>
                <a:moveTo>
                  <a:pt x="1625440" y="18126"/>
                </a:moveTo>
                <a:lnTo>
                  <a:pt x="1625440" y="80572"/>
                </a:lnTo>
                <a:lnTo>
                  <a:pt x="1634870" y="80572"/>
                </a:lnTo>
                <a:cubicBezTo>
                  <a:pt x="1644020" y="80572"/>
                  <a:pt x="1650970" y="77778"/>
                  <a:pt x="1655720" y="72190"/>
                </a:cubicBezTo>
                <a:cubicBezTo>
                  <a:pt x="1660260" y="66741"/>
                  <a:pt x="1662530" y="59023"/>
                  <a:pt x="1662530" y="49034"/>
                </a:cubicBezTo>
                <a:cubicBezTo>
                  <a:pt x="1662530" y="28429"/>
                  <a:pt x="1653310" y="18126"/>
                  <a:pt x="1634870" y="18126"/>
                </a:cubicBezTo>
                <a:close/>
                <a:moveTo>
                  <a:pt x="720566" y="18126"/>
                </a:moveTo>
                <a:lnTo>
                  <a:pt x="720566" y="80572"/>
                </a:lnTo>
                <a:lnTo>
                  <a:pt x="729996" y="80572"/>
                </a:lnTo>
                <a:cubicBezTo>
                  <a:pt x="739146" y="80572"/>
                  <a:pt x="746096" y="77778"/>
                  <a:pt x="750846" y="72190"/>
                </a:cubicBezTo>
                <a:cubicBezTo>
                  <a:pt x="755386" y="66741"/>
                  <a:pt x="757656" y="59023"/>
                  <a:pt x="757656" y="49034"/>
                </a:cubicBezTo>
                <a:cubicBezTo>
                  <a:pt x="757656" y="28429"/>
                  <a:pt x="748436" y="18126"/>
                  <a:pt x="729996" y="18126"/>
                </a:cubicBezTo>
                <a:close/>
                <a:moveTo>
                  <a:pt x="482440" y="17916"/>
                </a:moveTo>
                <a:lnTo>
                  <a:pt x="482440" y="43900"/>
                </a:lnTo>
                <a:lnTo>
                  <a:pt x="494176" y="43900"/>
                </a:lnTo>
                <a:cubicBezTo>
                  <a:pt x="507098" y="43900"/>
                  <a:pt x="513558" y="39535"/>
                  <a:pt x="513558" y="30803"/>
                </a:cubicBezTo>
                <a:cubicBezTo>
                  <a:pt x="513558" y="26193"/>
                  <a:pt x="511986" y="22875"/>
                  <a:pt x="508844" y="20850"/>
                </a:cubicBezTo>
                <a:cubicBezTo>
                  <a:pt x="505840" y="18894"/>
                  <a:pt x="501126" y="17916"/>
                  <a:pt x="494700" y="17916"/>
                </a:cubicBezTo>
                <a:close/>
                <a:moveTo>
                  <a:pt x="155694" y="16659"/>
                </a:moveTo>
                <a:cubicBezTo>
                  <a:pt x="159048" y="36077"/>
                  <a:pt x="164636" y="51549"/>
                  <a:pt x="172458" y="63074"/>
                </a:cubicBezTo>
                <a:cubicBezTo>
                  <a:pt x="181540" y="50431"/>
                  <a:pt x="187756" y="34959"/>
                  <a:pt x="191108" y="16659"/>
                </a:cubicBezTo>
                <a:close/>
                <a:moveTo>
                  <a:pt x="1556156" y="16344"/>
                </a:moveTo>
                <a:cubicBezTo>
                  <a:pt x="1552314" y="16344"/>
                  <a:pt x="1549136" y="18021"/>
                  <a:pt x="1546622" y="21374"/>
                </a:cubicBezTo>
                <a:cubicBezTo>
                  <a:pt x="1544036" y="24726"/>
                  <a:pt x="1542744" y="29057"/>
                  <a:pt x="1542744" y="34366"/>
                </a:cubicBezTo>
                <a:cubicBezTo>
                  <a:pt x="1542744" y="39814"/>
                  <a:pt x="1543896" y="44075"/>
                  <a:pt x="1546202" y="47148"/>
                </a:cubicBezTo>
                <a:cubicBezTo>
                  <a:pt x="1548716" y="50431"/>
                  <a:pt x="1552278" y="52073"/>
                  <a:pt x="1556890" y="52073"/>
                </a:cubicBezTo>
                <a:cubicBezTo>
                  <a:pt x="1562896" y="52073"/>
                  <a:pt x="1568414" y="48545"/>
                  <a:pt x="1573444" y="41490"/>
                </a:cubicBezTo>
                <a:cubicBezTo>
                  <a:pt x="1572536" y="24726"/>
                  <a:pt x="1566772" y="16344"/>
                  <a:pt x="1556156" y="16344"/>
                </a:cubicBezTo>
                <a:close/>
                <a:moveTo>
                  <a:pt x="1225504" y="16344"/>
                </a:moveTo>
                <a:cubicBezTo>
                  <a:pt x="1221872" y="16344"/>
                  <a:pt x="1218868" y="17532"/>
                  <a:pt x="1216494" y="19907"/>
                </a:cubicBezTo>
                <a:cubicBezTo>
                  <a:pt x="1214120" y="22352"/>
                  <a:pt x="1212932" y="25460"/>
                  <a:pt x="1212932" y="29232"/>
                </a:cubicBezTo>
                <a:cubicBezTo>
                  <a:pt x="1212932" y="33493"/>
                  <a:pt x="1214748" y="37090"/>
                  <a:pt x="1218380" y="40024"/>
                </a:cubicBezTo>
                <a:cubicBezTo>
                  <a:pt x="1220894" y="42049"/>
                  <a:pt x="1225016" y="44180"/>
                  <a:pt x="1230744" y="46415"/>
                </a:cubicBezTo>
                <a:cubicBezTo>
                  <a:pt x="1236332" y="41665"/>
                  <a:pt x="1239126" y="36356"/>
                  <a:pt x="1239126" y="30489"/>
                </a:cubicBezTo>
                <a:cubicBezTo>
                  <a:pt x="1239126" y="26438"/>
                  <a:pt x="1237938" y="23120"/>
                  <a:pt x="1235564" y="20535"/>
                </a:cubicBezTo>
                <a:cubicBezTo>
                  <a:pt x="1233048" y="17741"/>
                  <a:pt x="1229696" y="16344"/>
                  <a:pt x="1225504" y="16344"/>
                </a:cubicBezTo>
                <a:close/>
                <a:moveTo>
                  <a:pt x="1912018" y="11001"/>
                </a:moveTo>
                <a:lnTo>
                  <a:pt x="1920926" y="11001"/>
                </a:lnTo>
                <a:lnTo>
                  <a:pt x="1949948" y="60664"/>
                </a:lnTo>
                <a:lnTo>
                  <a:pt x="1958226" y="76381"/>
                </a:lnTo>
                <a:lnTo>
                  <a:pt x="1958748" y="76381"/>
                </a:lnTo>
                <a:cubicBezTo>
                  <a:pt x="1957980" y="65135"/>
                  <a:pt x="1957596" y="57172"/>
                  <a:pt x="1957596" y="52492"/>
                </a:cubicBezTo>
                <a:lnTo>
                  <a:pt x="1957596" y="11001"/>
                </a:lnTo>
                <a:lnTo>
                  <a:pt x="1965874" y="11001"/>
                </a:lnTo>
                <a:lnTo>
                  <a:pt x="1965874" y="87696"/>
                </a:lnTo>
                <a:lnTo>
                  <a:pt x="1956862" y="87696"/>
                </a:lnTo>
                <a:lnTo>
                  <a:pt x="1928050" y="38033"/>
                </a:lnTo>
                <a:lnTo>
                  <a:pt x="1919668" y="22317"/>
                </a:lnTo>
                <a:lnTo>
                  <a:pt x="1919144" y="22317"/>
                </a:lnTo>
                <a:cubicBezTo>
                  <a:pt x="1919842" y="35029"/>
                  <a:pt x="1920192" y="42818"/>
                  <a:pt x="1920192" y="45681"/>
                </a:cubicBezTo>
                <a:lnTo>
                  <a:pt x="1920192" y="87696"/>
                </a:lnTo>
                <a:lnTo>
                  <a:pt x="1912018" y="87696"/>
                </a:lnTo>
                <a:close/>
                <a:moveTo>
                  <a:pt x="1807244" y="11001"/>
                </a:moveTo>
                <a:lnTo>
                  <a:pt x="1815940" y="11001"/>
                </a:lnTo>
                <a:lnTo>
                  <a:pt x="1815940" y="87696"/>
                </a:lnTo>
                <a:lnTo>
                  <a:pt x="1807244" y="87696"/>
                </a:lnTo>
                <a:close/>
                <a:moveTo>
                  <a:pt x="1692944" y="11001"/>
                </a:moveTo>
                <a:lnTo>
                  <a:pt x="1736636" y="11001"/>
                </a:lnTo>
                <a:lnTo>
                  <a:pt x="1736636" y="18335"/>
                </a:lnTo>
                <a:lnTo>
                  <a:pt x="1701640" y="18335"/>
                </a:lnTo>
                <a:lnTo>
                  <a:pt x="1701640" y="43586"/>
                </a:lnTo>
                <a:lnTo>
                  <a:pt x="1731082" y="43586"/>
                </a:lnTo>
                <a:lnTo>
                  <a:pt x="1731082" y="50920"/>
                </a:lnTo>
                <a:lnTo>
                  <a:pt x="1701640" y="50920"/>
                </a:lnTo>
                <a:lnTo>
                  <a:pt x="1701640" y="80362"/>
                </a:lnTo>
                <a:lnTo>
                  <a:pt x="1737788" y="80362"/>
                </a:lnTo>
                <a:lnTo>
                  <a:pt x="1737788" y="87696"/>
                </a:lnTo>
                <a:lnTo>
                  <a:pt x="1692944" y="87696"/>
                </a:lnTo>
                <a:close/>
                <a:moveTo>
                  <a:pt x="1616744" y="11001"/>
                </a:moveTo>
                <a:lnTo>
                  <a:pt x="1635604" y="11001"/>
                </a:lnTo>
                <a:cubicBezTo>
                  <a:pt x="1647268" y="11001"/>
                  <a:pt x="1656174" y="14319"/>
                  <a:pt x="1662322" y="20955"/>
                </a:cubicBezTo>
                <a:cubicBezTo>
                  <a:pt x="1668398" y="27520"/>
                  <a:pt x="1671436" y="36880"/>
                  <a:pt x="1671436" y="49034"/>
                </a:cubicBezTo>
                <a:cubicBezTo>
                  <a:pt x="1671436" y="61258"/>
                  <a:pt x="1668434" y="70723"/>
                  <a:pt x="1662426" y="77428"/>
                </a:cubicBezTo>
                <a:cubicBezTo>
                  <a:pt x="1656280" y="84274"/>
                  <a:pt x="1647442" y="87696"/>
                  <a:pt x="1635918" y="87696"/>
                </a:cubicBezTo>
                <a:lnTo>
                  <a:pt x="1616744" y="87696"/>
                </a:lnTo>
                <a:close/>
                <a:moveTo>
                  <a:pt x="1484232" y="11001"/>
                </a:moveTo>
                <a:lnTo>
                  <a:pt x="1520904" y="11001"/>
                </a:lnTo>
                <a:lnTo>
                  <a:pt x="1520904" y="18335"/>
                </a:lnTo>
                <a:lnTo>
                  <a:pt x="1491776" y="18335"/>
                </a:lnTo>
                <a:lnTo>
                  <a:pt x="1489680" y="41595"/>
                </a:lnTo>
                <a:cubicBezTo>
                  <a:pt x="1493522" y="39430"/>
                  <a:pt x="1497504" y="38347"/>
                  <a:pt x="1501624" y="38347"/>
                </a:cubicBezTo>
                <a:cubicBezTo>
                  <a:pt x="1508400" y="38347"/>
                  <a:pt x="1513814" y="40303"/>
                  <a:pt x="1517866" y="44215"/>
                </a:cubicBezTo>
                <a:cubicBezTo>
                  <a:pt x="1522336" y="48545"/>
                  <a:pt x="1524570" y="54762"/>
                  <a:pt x="1524570" y="62865"/>
                </a:cubicBezTo>
                <a:cubicBezTo>
                  <a:pt x="1524570" y="70827"/>
                  <a:pt x="1522022" y="77289"/>
                  <a:pt x="1516922" y="82248"/>
                </a:cubicBezTo>
                <a:cubicBezTo>
                  <a:pt x="1512242" y="86788"/>
                  <a:pt x="1506550" y="89058"/>
                  <a:pt x="1499844" y="89058"/>
                </a:cubicBezTo>
                <a:cubicBezTo>
                  <a:pt x="1490484" y="89058"/>
                  <a:pt x="1482416" y="85671"/>
                  <a:pt x="1475640" y="78895"/>
                </a:cubicBezTo>
                <a:lnTo>
                  <a:pt x="1479936" y="73237"/>
                </a:lnTo>
                <a:cubicBezTo>
                  <a:pt x="1485594" y="79035"/>
                  <a:pt x="1491986" y="81934"/>
                  <a:pt x="1499110" y="81934"/>
                </a:cubicBezTo>
                <a:cubicBezTo>
                  <a:pt x="1503860" y="81934"/>
                  <a:pt x="1507842" y="80222"/>
                  <a:pt x="1511054" y="76800"/>
                </a:cubicBezTo>
                <a:cubicBezTo>
                  <a:pt x="1514338" y="73307"/>
                  <a:pt x="1515980" y="68732"/>
                  <a:pt x="1515980" y="63074"/>
                </a:cubicBezTo>
                <a:cubicBezTo>
                  <a:pt x="1515980" y="57486"/>
                  <a:pt x="1514478" y="53051"/>
                  <a:pt x="1511474" y="49768"/>
                </a:cubicBezTo>
                <a:cubicBezTo>
                  <a:pt x="1508540" y="46555"/>
                  <a:pt x="1504558" y="44948"/>
                  <a:pt x="1499530" y="44948"/>
                </a:cubicBezTo>
                <a:cubicBezTo>
                  <a:pt x="1495478" y="44948"/>
                  <a:pt x="1491148" y="46485"/>
                  <a:pt x="1486538" y="49558"/>
                </a:cubicBezTo>
                <a:lnTo>
                  <a:pt x="1481822" y="46624"/>
                </a:lnTo>
                <a:close/>
                <a:moveTo>
                  <a:pt x="1430216" y="11001"/>
                </a:moveTo>
                <a:lnTo>
                  <a:pt x="1477678" y="11001"/>
                </a:lnTo>
                <a:lnTo>
                  <a:pt x="1477678" y="16135"/>
                </a:lnTo>
                <a:cubicBezTo>
                  <a:pt x="1469158" y="27171"/>
                  <a:pt x="1463254" y="38277"/>
                  <a:pt x="1459972" y="49453"/>
                </a:cubicBezTo>
                <a:cubicBezTo>
                  <a:pt x="1457318" y="58674"/>
                  <a:pt x="1455642" y="71421"/>
                  <a:pt x="1454942" y="87696"/>
                </a:cubicBezTo>
                <a:lnTo>
                  <a:pt x="1446038" y="87696"/>
                </a:lnTo>
                <a:cubicBezTo>
                  <a:pt x="1447224" y="59966"/>
                  <a:pt x="1454488" y="36845"/>
                  <a:pt x="1467830" y="18335"/>
                </a:cubicBezTo>
                <a:lnTo>
                  <a:pt x="1430216" y="18335"/>
                </a:lnTo>
                <a:close/>
                <a:moveTo>
                  <a:pt x="1379458" y="11001"/>
                </a:moveTo>
                <a:lnTo>
                  <a:pt x="1416128" y="11001"/>
                </a:lnTo>
                <a:lnTo>
                  <a:pt x="1416128" y="18335"/>
                </a:lnTo>
                <a:lnTo>
                  <a:pt x="1387002" y="18335"/>
                </a:lnTo>
                <a:lnTo>
                  <a:pt x="1384906" y="41595"/>
                </a:lnTo>
                <a:cubicBezTo>
                  <a:pt x="1388748" y="39430"/>
                  <a:pt x="1392728" y="38347"/>
                  <a:pt x="1396850" y="38347"/>
                </a:cubicBezTo>
                <a:cubicBezTo>
                  <a:pt x="1403626" y="38347"/>
                  <a:pt x="1409038" y="40303"/>
                  <a:pt x="1413090" y="44215"/>
                </a:cubicBezTo>
                <a:cubicBezTo>
                  <a:pt x="1417560" y="48545"/>
                  <a:pt x="1419796" y="54762"/>
                  <a:pt x="1419796" y="62865"/>
                </a:cubicBezTo>
                <a:cubicBezTo>
                  <a:pt x="1419796" y="70827"/>
                  <a:pt x="1417246" y="77289"/>
                  <a:pt x="1412148" y="82248"/>
                </a:cubicBezTo>
                <a:cubicBezTo>
                  <a:pt x="1407468" y="86788"/>
                  <a:pt x="1401774" y="89058"/>
                  <a:pt x="1395068" y="89058"/>
                </a:cubicBezTo>
                <a:cubicBezTo>
                  <a:pt x="1385708" y="89058"/>
                  <a:pt x="1377642" y="85671"/>
                  <a:pt x="1370866" y="78895"/>
                </a:cubicBezTo>
                <a:lnTo>
                  <a:pt x="1375162" y="73237"/>
                </a:lnTo>
                <a:cubicBezTo>
                  <a:pt x="1380820" y="79035"/>
                  <a:pt x="1387210" y="81934"/>
                  <a:pt x="1394336" y="81934"/>
                </a:cubicBezTo>
                <a:cubicBezTo>
                  <a:pt x="1399086" y="81934"/>
                  <a:pt x="1403066" y="80222"/>
                  <a:pt x="1406280" y="76800"/>
                </a:cubicBezTo>
                <a:cubicBezTo>
                  <a:pt x="1409562" y="73307"/>
                  <a:pt x="1411204" y="68732"/>
                  <a:pt x="1411204" y="63074"/>
                </a:cubicBezTo>
                <a:cubicBezTo>
                  <a:pt x="1411204" y="57486"/>
                  <a:pt x="1409702" y="53051"/>
                  <a:pt x="1406698" y="49768"/>
                </a:cubicBezTo>
                <a:cubicBezTo>
                  <a:pt x="1403766" y="46555"/>
                  <a:pt x="1399784" y="44948"/>
                  <a:pt x="1394754" y="44948"/>
                </a:cubicBezTo>
                <a:cubicBezTo>
                  <a:pt x="1390704" y="44948"/>
                  <a:pt x="1386372" y="46485"/>
                  <a:pt x="1381762" y="49558"/>
                </a:cubicBezTo>
                <a:lnTo>
                  <a:pt x="1377048" y="46624"/>
                </a:lnTo>
                <a:close/>
                <a:moveTo>
                  <a:pt x="1288208" y="11001"/>
                </a:moveTo>
                <a:lnTo>
                  <a:pt x="1297324" y="11001"/>
                </a:lnTo>
                <a:lnTo>
                  <a:pt x="1297324" y="59512"/>
                </a:lnTo>
                <a:lnTo>
                  <a:pt x="1307800" y="59512"/>
                </a:lnTo>
                <a:lnTo>
                  <a:pt x="1307800" y="66322"/>
                </a:lnTo>
                <a:lnTo>
                  <a:pt x="1297324" y="66322"/>
                </a:lnTo>
                <a:lnTo>
                  <a:pt x="1297324" y="87696"/>
                </a:lnTo>
                <a:lnTo>
                  <a:pt x="1289256" y="87696"/>
                </a:lnTo>
                <a:lnTo>
                  <a:pt x="1289256" y="66322"/>
                </a:lnTo>
                <a:lnTo>
                  <a:pt x="1255622" y="66322"/>
                </a:lnTo>
                <a:lnTo>
                  <a:pt x="1255622" y="60769"/>
                </a:lnTo>
                <a:close/>
                <a:moveTo>
                  <a:pt x="711870" y="11001"/>
                </a:moveTo>
                <a:lnTo>
                  <a:pt x="730728" y="11001"/>
                </a:lnTo>
                <a:cubicBezTo>
                  <a:pt x="742394" y="11001"/>
                  <a:pt x="751300" y="14319"/>
                  <a:pt x="757446" y="20955"/>
                </a:cubicBezTo>
                <a:cubicBezTo>
                  <a:pt x="763524" y="27520"/>
                  <a:pt x="766562" y="36880"/>
                  <a:pt x="766562" y="49034"/>
                </a:cubicBezTo>
                <a:cubicBezTo>
                  <a:pt x="766562" y="61258"/>
                  <a:pt x="763558" y="70723"/>
                  <a:pt x="757550" y="77428"/>
                </a:cubicBezTo>
                <a:cubicBezTo>
                  <a:pt x="751404" y="84274"/>
                  <a:pt x="742568" y="87696"/>
                  <a:pt x="731042" y="87696"/>
                </a:cubicBezTo>
                <a:lnTo>
                  <a:pt x="711870" y="87696"/>
                </a:lnTo>
                <a:close/>
                <a:moveTo>
                  <a:pt x="473744" y="11001"/>
                </a:moveTo>
                <a:lnTo>
                  <a:pt x="495956" y="11001"/>
                </a:lnTo>
                <a:cubicBezTo>
                  <a:pt x="513418" y="11001"/>
                  <a:pt x="522150" y="17253"/>
                  <a:pt x="522150" y="29756"/>
                </a:cubicBezTo>
                <a:cubicBezTo>
                  <a:pt x="522150" y="38347"/>
                  <a:pt x="518344" y="43900"/>
                  <a:pt x="510730" y="46415"/>
                </a:cubicBezTo>
                <a:lnTo>
                  <a:pt x="510730" y="46834"/>
                </a:lnTo>
                <a:cubicBezTo>
                  <a:pt x="521346" y="48860"/>
                  <a:pt x="526656" y="55006"/>
                  <a:pt x="526656" y="65274"/>
                </a:cubicBezTo>
                <a:cubicBezTo>
                  <a:pt x="526656" y="72539"/>
                  <a:pt x="523966" y="78162"/>
                  <a:pt x="518588" y="82143"/>
                </a:cubicBezTo>
                <a:cubicBezTo>
                  <a:pt x="513488" y="85845"/>
                  <a:pt x="506504" y="87696"/>
                  <a:pt x="497632" y="87696"/>
                </a:cubicBezTo>
                <a:lnTo>
                  <a:pt x="473744" y="87696"/>
                </a:lnTo>
                <a:close/>
                <a:moveTo>
                  <a:pt x="1225714" y="9848"/>
                </a:moveTo>
                <a:cubicBezTo>
                  <a:pt x="1232140" y="9848"/>
                  <a:pt x="1237240" y="11734"/>
                  <a:pt x="1241012" y="15506"/>
                </a:cubicBezTo>
                <a:cubicBezTo>
                  <a:pt x="1244714" y="19208"/>
                  <a:pt x="1246564" y="24063"/>
                  <a:pt x="1246564" y="30070"/>
                </a:cubicBezTo>
                <a:cubicBezTo>
                  <a:pt x="1246564" y="37055"/>
                  <a:pt x="1243106" y="43272"/>
                  <a:pt x="1236192" y="48720"/>
                </a:cubicBezTo>
                <a:lnTo>
                  <a:pt x="1236192" y="49244"/>
                </a:lnTo>
                <a:cubicBezTo>
                  <a:pt x="1244854" y="54273"/>
                  <a:pt x="1249184" y="60979"/>
                  <a:pt x="1249184" y="69361"/>
                </a:cubicBezTo>
                <a:cubicBezTo>
                  <a:pt x="1249184" y="74949"/>
                  <a:pt x="1247018" y="79594"/>
                  <a:pt x="1242688" y="83296"/>
                </a:cubicBezTo>
                <a:cubicBezTo>
                  <a:pt x="1238218" y="87137"/>
                  <a:pt x="1232490" y="89058"/>
                  <a:pt x="1225504" y="89058"/>
                </a:cubicBezTo>
                <a:cubicBezTo>
                  <a:pt x="1218450" y="89058"/>
                  <a:pt x="1212652" y="87137"/>
                  <a:pt x="1208112" y="83296"/>
                </a:cubicBezTo>
                <a:cubicBezTo>
                  <a:pt x="1203502" y="79454"/>
                  <a:pt x="1201196" y="74564"/>
                  <a:pt x="1201196" y="68627"/>
                </a:cubicBezTo>
                <a:cubicBezTo>
                  <a:pt x="1201196" y="59617"/>
                  <a:pt x="1205946" y="52492"/>
                  <a:pt x="1215446" y="47253"/>
                </a:cubicBezTo>
                <a:lnTo>
                  <a:pt x="1215446" y="46834"/>
                </a:lnTo>
                <a:cubicBezTo>
                  <a:pt x="1208532" y="42154"/>
                  <a:pt x="1205074" y="36287"/>
                  <a:pt x="1205074" y="29232"/>
                </a:cubicBezTo>
                <a:cubicBezTo>
                  <a:pt x="1205074" y="23504"/>
                  <a:pt x="1207064" y="18824"/>
                  <a:pt x="1211046" y="15192"/>
                </a:cubicBezTo>
                <a:cubicBezTo>
                  <a:pt x="1214888" y="11630"/>
                  <a:pt x="1219778" y="9848"/>
                  <a:pt x="1225714" y="9848"/>
                </a:cubicBezTo>
                <a:close/>
                <a:moveTo>
                  <a:pt x="1866098" y="9639"/>
                </a:moveTo>
                <a:cubicBezTo>
                  <a:pt x="1874620" y="9639"/>
                  <a:pt x="1881920" y="12747"/>
                  <a:pt x="1887998" y="18964"/>
                </a:cubicBezTo>
                <a:lnTo>
                  <a:pt x="1883178" y="24622"/>
                </a:lnTo>
                <a:cubicBezTo>
                  <a:pt x="1878568" y="19732"/>
                  <a:pt x="1872944" y="17287"/>
                  <a:pt x="1866308" y="17287"/>
                </a:cubicBezTo>
                <a:cubicBezTo>
                  <a:pt x="1858346" y="17287"/>
                  <a:pt x="1852024" y="20116"/>
                  <a:pt x="1847344" y="25774"/>
                </a:cubicBezTo>
                <a:cubicBezTo>
                  <a:pt x="1842594" y="31502"/>
                  <a:pt x="1840220" y="39290"/>
                  <a:pt x="1840220" y="49139"/>
                </a:cubicBezTo>
                <a:cubicBezTo>
                  <a:pt x="1840220" y="59128"/>
                  <a:pt x="1842490" y="66986"/>
                  <a:pt x="1847030" y="72713"/>
                </a:cubicBezTo>
                <a:cubicBezTo>
                  <a:pt x="1851640" y="78511"/>
                  <a:pt x="1858066" y="81410"/>
                  <a:pt x="1866308" y="81410"/>
                </a:cubicBezTo>
                <a:cubicBezTo>
                  <a:pt x="1872664" y="81410"/>
                  <a:pt x="1877520" y="79803"/>
                  <a:pt x="1880872" y="76590"/>
                </a:cubicBezTo>
                <a:lnTo>
                  <a:pt x="1880872" y="55635"/>
                </a:lnTo>
                <a:lnTo>
                  <a:pt x="1864214" y="55635"/>
                </a:lnTo>
                <a:lnTo>
                  <a:pt x="1864214" y="48406"/>
                </a:lnTo>
                <a:lnTo>
                  <a:pt x="1888940" y="48406"/>
                </a:lnTo>
                <a:lnTo>
                  <a:pt x="1888940" y="80257"/>
                </a:lnTo>
                <a:cubicBezTo>
                  <a:pt x="1883282" y="86125"/>
                  <a:pt x="1875458" y="89058"/>
                  <a:pt x="1865470" y="89058"/>
                </a:cubicBezTo>
                <a:cubicBezTo>
                  <a:pt x="1855272" y="89058"/>
                  <a:pt x="1847066" y="85531"/>
                  <a:pt x="1840848" y="78476"/>
                </a:cubicBezTo>
                <a:cubicBezTo>
                  <a:pt x="1834492" y="71281"/>
                  <a:pt x="1831314" y="61572"/>
                  <a:pt x="1831314" y="49349"/>
                </a:cubicBezTo>
                <a:cubicBezTo>
                  <a:pt x="1831314" y="37195"/>
                  <a:pt x="1834596" y="27486"/>
                  <a:pt x="1841162" y="20221"/>
                </a:cubicBezTo>
                <a:cubicBezTo>
                  <a:pt x="1847518" y="13166"/>
                  <a:pt x="1855830" y="9639"/>
                  <a:pt x="1866098" y="9639"/>
                </a:cubicBezTo>
                <a:close/>
                <a:moveTo>
                  <a:pt x="1771888" y="9639"/>
                </a:moveTo>
                <a:cubicBezTo>
                  <a:pt x="1780828" y="9639"/>
                  <a:pt x="1788266" y="12782"/>
                  <a:pt x="1794204" y="19069"/>
                </a:cubicBezTo>
                <a:lnTo>
                  <a:pt x="1789594" y="24622"/>
                </a:lnTo>
                <a:cubicBezTo>
                  <a:pt x="1784496" y="19732"/>
                  <a:pt x="1778592" y="17287"/>
                  <a:pt x="1771888" y="17287"/>
                </a:cubicBezTo>
                <a:cubicBezTo>
                  <a:pt x="1767416" y="17287"/>
                  <a:pt x="1763820" y="18335"/>
                  <a:pt x="1761096" y="20431"/>
                </a:cubicBezTo>
                <a:cubicBezTo>
                  <a:pt x="1758372" y="22596"/>
                  <a:pt x="1757010" y="25460"/>
                  <a:pt x="1757010" y="29022"/>
                </a:cubicBezTo>
                <a:cubicBezTo>
                  <a:pt x="1757010" y="32515"/>
                  <a:pt x="1758406" y="35414"/>
                  <a:pt x="1761200" y="37719"/>
                </a:cubicBezTo>
                <a:cubicBezTo>
                  <a:pt x="1762806" y="39046"/>
                  <a:pt x="1765670" y="40582"/>
                  <a:pt x="1769792" y="42329"/>
                </a:cubicBezTo>
                <a:lnTo>
                  <a:pt x="1780898" y="47044"/>
                </a:lnTo>
                <a:cubicBezTo>
                  <a:pt x="1791516" y="51723"/>
                  <a:pt x="1796824" y="58569"/>
                  <a:pt x="1796824" y="67579"/>
                </a:cubicBezTo>
                <a:cubicBezTo>
                  <a:pt x="1796824" y="73726"/>
                  <a:pt x="1794518" y="78825"/>
                  <a:pt x="1789908" y="82877"/>
                </a:cubicBezTo>
                <a:cubicBezTo>
                  <a:pt x="1785088" y="86998"/>
                  <a:pt x="1778802" y="89058"/>
                  <a:pt x="1771050" y="89058"/>
                </a:cubicBezTo>
                <a:cubicBezTo>
                  <a:pt x="1760432" y="89058"/>
                  <a:pt x="1751562" y="85251"/>
                  <a:pt x="1744436" y="77638"/>
                </a:cubicBezTo>
                <a:lnTo>
                  <a:pt x="1749674" y="71666"/>
                </a:lnTo>
                <a:cubicBezTo>
                  <a:pt x="1755682" y="78162"/>
                  <a:pt x="1762842" y="81410"/>
                  <a:pt x="1771154" y="81410"/>
                </a:cubicBezTo>
                <a:cubicBezTo>
                  <a:pt x="1776322" y="81410"/>
                  <a:pt x="1780444" y="80187"/>
                  <a:pt x="1783518" y="77743"/>
                </a:cubicBezTo>
                <a:cubicBezTo>
                  <a:pt x="1786520" y="75368"/>
                  <a:pt x="1788022" y="72190"/>
                  <a:pt x="1788022" y="68208"/>
                </a:cubicBezTo>
                <a:cubicBezTo>
                  <a:pt x="1788022" y="64506"/>
                  <a:pt x="1786766" y="61502"/>
                  <a:pt x="1784250" y="59197"/>
                </a:cubicBezTo>
                <a:cubicBezTo>
                  <a:pt x="1782644" y="57800"/>
                  <a:pt x="1779536" y="56089"/>
                  <a:pt x="1774926" y="54063"/>
                </a:cubicBezTo>
                <a:lnTo>
                  <a:pt x="1763820" y="49139"/>
                </a:lnTo>
                <a:cubicBezTo>
                  <a:pt x="1753412" y="44669"/>
                  <a:pt x="1748208" y="38173"/>
                  <a:pt x="1748208" y="29651"/>
                </a:cubicBezTo>
                <a:cubicBezTo>
                  <a:pt x="1748208" y="23853"/>
                  <a:pt x="1750444" y="19069"/>
                  <a:pt x="1754914" y="15297"/>
                </a:cubicBezTo>
                <a:cubicBezTo>
                  <a:pt x="1759384" y="11525"/>
                  <a:pt x="1765042" y="9639"/>
                  <a:pt x="1771888" y="9639"/>
                </a:cubicBezTo>
                <a:close/>
                <a:moveTo>
                  <a:pt x="1556156" y="9639"/>
                </a:moveTo>
                <a:cubicBezTo>
                  <a:pt x="1563838" y="9639"/>
                  <a:pt x="1569916" y="12677"/>
                  <a:pt x="1574386" y="18754"/>
                </a:cubicBezTo>
                <a:cubicBezTo>
                  <a:pt x="1579206" y="25111"/>
                  <a:pt x="1581616" y="34121"/>
                  <a:pt x="1581616" y="45786"/>
                </a:cubicBezTo>
                <a:cubicBezTo>
                  <a:pt x="1581616" y="60455"/>
                  <a:pt x="1578822" y="71596"/>
                  <a:pt x="1573234" y="79209"/>
                </a:cubicBezTo>
                <a:cubicBezTo>
                  <a:pt x="1568344" y="85775"/>
                  <a:pt x="1561954" y="89058"/>
                  <a:pt x="1554060" y="89058"/>
                </a:cubicBezTo>
                <a:cubicBezTo>
                  <a:pt x="1546936" y="89058"/>
                  <a:pt x="1540928" y="86509"/>
                  <a:pt x="1536038" y="81410"/>
                </a:cubicBezTo>
                <a:lnTo>
                  <a:pt x="1540754" y="76066"/>
                </a:lnTo>
                <a:cubicBezTo>
                  <a:pt x="1544316" y="79978"/>
                  <a:pt x="1548682" y="81934"/>
                  <a:pt x="1553850" y="81934"/>
                </a:cubicBezTo>
                <a:cubicBezTo>
                  <a:pt x="1559368" y="81934"/>
                  <a:pt x="1563804" y="79489"/>
                  <a:pt x="1567158" y="74599"/>
                </a:cubicBezTo>
                <a:cubicBezTo>
                  <a:pt x="1571068" y="68942"/>
                  <a:pt x="1573198" y="60315"/>
                  <a:pt x="1573548" y="48720"/>
                </a:cubicBezTo>
                <a:cubicBezTo>
                  <a:pt x="1568240" y="55216"/>
                  <a:pt x="1562232" y="58464"/>
                  <a:pt x="1555526" y="58464"/>
                </a:cubicBezTo>
                <a:cubicBezTo>
                  <a:pt x="1549030" y="58464"/>
                  <a:pt x="1543932" y="56438"/>
                  <a:pt x="1540230" y="52387"/>
                </a:cubicBezTo>
                <a:cubicBezTo>
                  <a:pt x="1536458" y="48126"/>
                  <a:pt x="1534572" y="42119"/>
                  <a:pt x="1534572" y="34366"/>
                </a:cubicBezTo>
                <a:cubicBezTo>
                  <a:pt x="1534572" y="27171"/>
                  <a:pt x="1536702" y="21199"/>
                  <a:pt x="1540964" y="16449"/>
                </a:cubicBezTo>
                <a:cubicBezTo>
                  <a:pt x="1545084" y="11909"/>
                  <a:pt x="1550148" y="9639"/>
                  <a:pt x="1556156" y="9639"/>
                </a:cubicBezTo>
                <a:close/>
                <a:moveTo>
                  <a:pt x="194356" y="9639"/>
                </a:moveTo>
                <a:lnTo>
                  <a:pt x="198652" y="11001"/>
                </a:lnTo>
                <a:cubicBezTo>
                  <a:pt x="195160" y="34680"/>
                  <a:pt x="187826" y="53959"/>
                  <a:pt x="176650" y="68837"/>
                </a:cubicBezTo>
                <a:cubicBezTo>
                  <a:pt x="182866" y="76660"/>
                  <a:pt x="191354" y="83889"/>
                  <a:pt x="202110" y="90525"/>
                </a:cubicBezTo>
                <a:cubicBezTo>
                  <a:pt x="199944" y="92132"/>
                  <a:pt x="198304" y="94018"/>
                  <a:pt x="197186" y="96183"/>
                </a:cubicBezTo>
                <a:cubicBezTo>
                  <a:pt x="186638" y="89338"/>
                  <a:pt x="178292" y="82108"/>
                  <a:pt x="172144" y="74495"/>
                </a:cubicBezTo>
                <a:cubicBezTo>
                  <a:pt x="164112" y="83645"/>
                  <a:pt x="154682" y="90665"/>
                  <a:pt x="143856" y="95554"/>
                </a:cubicBezTo>
                <a:cubicBezTo>
                  <a:pt x="142668" y="93179"/>
                  <a:pt x="141236" y="91259"/>
                  <a:pt x="139560" y="89792"/>
                </a:cubicBezTo>
                <a:cubicBezTo>
                  <a:pt x="150246" y="85391"/>
                  <a:pt x="159712" y="78406"/>
                  <a:pt x="167954" y="68837"/>
                </a:cubicBezTo>
                <a:cubicBezTo>
                  <a:pt x="159362" y="56264"/>
                  <a:pt x="153146" y="38871"/>
                  <a:pt x="149304" y="16659"/>
                </a:cubicBezTo>
                <a:lnTo>
                  <a:pt x="145322" y="16659"/>
                </a:lnTo>
                <a:lnTo>
                  <a:pt x="145322" y="9953"/>
                </a:lnTo>
                <a:lnTo>
                  <a:pt x="193100" y="9953"/>
                </a:lnTo>
                <a:close/>
                <a:moveTo>
                  <a:pt x="1337918" y="9534"/>
                </a:moveTo>
                <a:cubicBezTo>
                  <a:pt x="1344414" y="9604"/>
                  <a:pt x="1349618" y="11280"/>
                  <a:pt x="1353530" y="14563"/>
                </a:cubicBezTo>
                <a:cubicBezTo>
                  <a:pt x="1357652" y="17986"/>
                  <a:pt x="1359712" y="22666"/>
                  <a:pt x="1359712" y="28603"/>
                </a:cubicBezTo>
                <a:cubicBezTo>
                  <a:pt x="1359712" y="37753"/>
                  <a:pt x="1355136" y="43970"/>
                  <a:pt x="1345986" y="47253"/>
                </a:cubicBezTo>
                <a:lnTo>
                  <a:pt x="1345986" y="47672"/>
                </a:lnTo>
                <a:cubicBezTo>
                  <a:pt x="1350736" y="48790"/>
                  <a:pt x="1354578" y="50990"/>
                  <a:pt x="1357512" y="54273"/>
                </a:cubicBezTo>
                <a:cubicBezTo>
                  <a:pt x="1360724" y="57835"/>
                  <a:pt x="1362332" y="62166"/>
                  <a:pt x="1362332" y="67265"/>
                </a:cubicBezTo>
                <a:cubicBezTo>
                  <a:pt x="1362332" y="73901"/>
                  <a:pt x="1359992" y="79244"/>
                  <a:pt x="1355312" y="83296"/>
                </a:cubicBezTo>
                <a:cubicBezTo>
                  <a:pt x="1350842" y="87137"/>
                  <a:pt x="1345148" y="89058"/>
                  <a:pt x="1338234" y="89058"/>
                </a:cubicBezTo>
                <a:cubicBezTo>
                  <a:pt x="1328454" y="89058"/>
                  <a:pt x="1320352" y="85566"/>
                  <a:pt x="1313926" y="78581"/>
                </a:cubicBezTo>
                <a:lnTo>
                  <a:pt x="1318326" y="73028"/>
                </a:lnTo>
                <a:cubicBezTo>
                  <a:pt x="1324124" y="78965"/>
                  <a:pt x="1330584" y="81934"/>
                  <a:pt x="1337710" y="81934"/>
                </a:cubicBezTo>
                <a:cubicBezTo>
                  <a:pt x="1342458" y="81934"/>
                  <a:pt x="1346300" y="80606"/>
                  <a:pt x="1349234" y="77952"/>
                </a:cubicBezTo>
                <a:cubicBezTo>
                  <a:pt x="1352238" y="75158"/>
                  <a:pt x="1353740" y="71526"/>
                  <a:pt x="1353740" y="67056"/>
                </a:cubicBezTo>
                <a:cubicBezTo>
                  <a:pt x="1353740" y="56438"/>
                  <a:pt x="1345638" y="51130"/>
                  <a:pt x="1329432" y="51130"/>
                </a:cubicBezTo>
                <a:lnTo>
                  <a:pt x="1329432" y="44424"/>
                </a:lnTo>
                <a:cubicBezTo>
                  <a:pt x="1343822" y="44424"/>
                  <a:pt x="1351016" y="39360"/>
                  <a:pt x="1351016" y="29232"/>
                </a:cubicBezTo>
                <a:cubicBezTo>
                  <a:pt x="1351016" y="25390"/>
                  <a:pt x="1349828" y="22317"/>
                  <a:pt x="1347454" y="20012"/>
                </a:cubicBezTo>
                <a:cubicBezTo>
                  <a:pt x="1345008" y="17707"/>
                  <a:pt x="1341726" y="16519"/>
                  <a:pt x="1337604" y="16449"/>
                </a:cubicBezTo>
                <a:cubicBezTo>
                  <a:pt x="1331806" y="16519"/>
                  <a:pt x="1326428" y="19104"/>
                  <a:pt x="1321470" y="24203"/>
                </a:cubicBezTo>
                <a:lnTo>
                  <a:pt x="1316754" y="18650"/>
                </a:lnTo>
                <a:cubicBezTo>
                  <a:pt x="1323320" y="12642"/>
                  <a:pt x="1330374" y="9604"/>
                  <a:pt x="1337918" y="9534"/>
                </a:cubicBezTo>
                <a:close/>
                <a:moveTo>
                  <a:pt x="1101660" y="4295"/>
                </a:moveTo>
                <a:lnTo>
                  <a:pt x="1110148" y="4295"/>
                </a:lnTo>
                <a:lnTo>
                  <a:pt x="1110148" y="77952"/>
                </a:lnTo>
                <a:cubicBezTo>
                  <a:pt x="1110148" y="80606"/>
                  <a:pt x="1111020" y="81934"/>
                  <a:pt x="1112766" y="81934"/>
                </a:cubicBezTo>
                <a:cubicBezTo>
                  <a:pt x="1113396" y="81934"/>
                  <a:pt x="1114058" y="81864"/>
                  <a:pt x="1114758" y="81724"/>
                </a:cubicBezTo>
                <a:lnTo>
                  <a:pt x="1116014" y="88325"/>
                </a:lnTo>
                <a:cubicBezTo>
                  <a:pt x="1114408" y="88814"/>
                  <a:pt x="1112696" y="89058"/>
                  <a:pt x="1110880" y="89058"/>
                </a:cubicBezTo>
                <a:cubicBezTo>
                  <a:pt x="1104734" y="89058"/>
                  <a:pt x="1101660" y="85147"/>
                  <a:pt x="1101660" y="77324"/>
                </a:cubicBezTo>
                <a:close/>
                <a:moveTo>
                  <a:pt x="539686" y="4295"/>
                </a:moveTo>
                <a:lnTo>
                  <a:pt x="548172" y="4295"/>
                </a:lnTo>
                <a:lnTo>
                  <a:pt x="548172" y="77952"/>
                </a:lnTo>
                <a:cubicBezTo>
                  <a:pt x="548172" y="80606"/>
                  <a:pt x="549046" y="81934"/>
                  <a:pt x="550792" y="81934"/>
                </a:cubicBezTo>
                <a:cubicBezTo>
                  <a:pt x="551420" y="81934"/>
                  <a:pt x="552084" y="81864"/>
                  <a:pt x="552782" y="81724"/>
                </a:cubicBezTo>
                <a:lnTo>
                  <a:pt x="554040" y="88325"/>
                </a:lnTo>
                <a:cubicBezTo>
                  <a:pt x="552434" y="88814"/>
                  <a:pt x="550722" y="89058"/>
                  <a:pt x="548906" y="89058"/>
                </a:cubicBezTo>
                <a:cubicBezTo>
                  <a:pt x="542758" y="89058"/>
                  <a:pt x="539686" y="85147"/>
                  <a:pt x="539686" y="77324"/>
                </a:cubicBezTo>
                <a:close/>
                <a:moveTo>
                  <a:pt x="1090374" y="2933"/>
                </a:moveTo>
                <a:cubicBezTo>
                  <a:pt x="1093586" y="2933"/>
                  <a:pt x="1096626" y="3562"/>
                  <a:pt x="1099488" y="4819"/>
                </a:cubicBezTo>
                <a:lnTo>
                  <a:pt x="1097602" y="11420"/>
                </a:lnTo>
                <a:cubicBezTo>
                  <a:pt x="1095438" y="10372"/>
                  <a:pt x="1093272" y="9848"/>
                  <a:pt x="1091106" y="9848"/>
                </a:cubicBezTo>
                <a:cubicBezTo>
                  <a:pt x="1085658" y="9848"/>
                  <a:pt x="1082934" y="13690"/>
                  <a:pt x="1082934" y="21374"/>
                </a:cubicBezTo>
                <a:lnTo>
                  <a:pt x="1082934" y="31118"/>
                </a:lnTo>
                <a:lnTo>
                  <a:pt x="1095088" y="31118"/>
                </a:lnTo>
                <a:lnTo>
                  <a:pt x="1095088" y="38138"/>
                </a:lnTo>
                <a:lnTo>
                  <a:pt x="1082934" y="38138"/>
                </a:lnTo>
                <a:lnTo>
                  <a:pt x="1082934" y="87696"/>
                </a:lnTo>
                <a:lnTo>
                  <a:pt x="1074342" y="87696"/>
                </a:lnTo>
                <a:lnTo>
                  <a:pt x="1074342" y="38138"/>
                </a:lnTo>
                <a:lnTo>
                  <a:pt x="1066590" y="38138"/>
                </a:lnTo>
                <a:lnTo>
                  <a:pt x="1066590" y="31642"/>
                </a:lnTo>
                <a:lnTo>
                  <a:pt x="1074342" y="31118"/>
                </a:lnTo>
                <a:lnTo>
                  <a:pt x="1074342" y="21269"/>
                </a:lnTo>
                <a:cubicBezTo>
                  <a:pt x="1074342" y="9045"/>
                  <a:pt x="1079686" y="2933"/>
                  <a:pt x="1090374" y="2933"/>
                </a:cubicBezTo>
                <a:close/>
                <a:moveTo>
                  <a:pt x="90524" y="1047"/>
                </a:moveTo>
                <a:lnTo>
                  <a:pt x="95134" y="7019"/>
                </a:lnTo>
                <a:cubicBezTo>
                  <a:pt x="83750" y="9674"/>
                  <a:pt x="69954" y="11665"/>
                  <a:pt x="53748" y="12992"/>
                </a:cubicBezTo>
                <a:lnTo>
                  <a:pt x="53748" y="30908"/>
                </a:lnTo>
                <a:lnTo>
                  <a:pt x="88010" y="30908"/>
                </a:lnTo>
                <a:lnTo>
                  <a:pt x="89268" y="30594"/>
                </a:lnTo>
                <a:lnTo>
                  <a:pt x="93354" y="31851"/>
                </a:lnTo>
                <a:cubicBezTo>
                  <a:pt x="90840" y="49244"/>
                  <a:pt x="85670" y="63598"/>
                  <a:pt x="77846" y="74914"/>
                </a:cubicBezTo>
                <a:cubicBezTo>
                  <a:pt x="83016" y="81829"/>
                  <a:pt x="89302" y="86928"/>
                  <a:pt x="96706" y="90211"/>
                </a:cubicBezTo>
                <a:cubicBezTo>
                  <a:pt x="94680" y="91957"/>
                  <a:pt x="93110" y="93843"/>
                  <a:pt x="91992" y="95869"/>
                </a:cubicBezTo>
                <a:cubicBezTo>
                  <a:pt x="84798" y="92097"/>
                  <a:pt x="78720" y="86893"/>
                  <a:pt x="73760" y="80257"/>
                </a:cubicBezTo>
                <a:cubicBezTo>
                  <a:pt x="68172" y="86893"/>
                  <a:pt x="61642" y="92097"/>
                  <a:pt x="54168" y="95869"/>
                </a:cubicBezTo>
                <a:cubicBezTo>
                  <a:pt x="53050" y="93773"/>
                  <a:pt x="51654" y="91887"/>
                  <a:pt x="49976" y="90211"/>
                </a:cubicBezTo>
                <a:cubicBezTo>
                  <a:pt x="57520" y="86858"/>
                  <a:pt x="64122" y="81619"/>
                  <a:pt x="69780" y="74495"/>
                </a:cubicBezTo>
                <a:cubicBezTo>
                  <a:pt x="63982" y="64785"/>
                  <a:pt x="59512" y="52387"/>
                  <a:pt x="56368" y="37299"/>
                </a:cubicBezTo>
                <a:lnTo>
                  <a:pt x="53748" y="37299"/>
                </a:lnTo>
                <a:lnTo>
                  <a:pt x="53748" y="43586"/>
                </a:lnTo>
                <a:cubicBezTo>
                  <a:pt x="53748" y="67335"/>
                  <a:pt x="50360" y="84832"/>
                  <a:pt x="43586" y="96078"/>
                </a:cubicBezTo>
                <a:cubicBezTo>
                  <a:pt x="41978" y="94472"/>
                  <a:pt x="40128" y="93179"/>
                  <a:pt x="38032" y="92202"/>
                </a:cubicBezTo>
                <a:cubicBezTo>
                  <a:pt x="44110" y="81724"/>
                  <a:pt x="47148" y="65519"/>
                  <a:pt x="47148" y="43586"/>
                </a:cubicBezTo>
                <a:lnTo>
                  <a:pt x="47148" y="7543"/>
                </a:lnTo>
                <a:cubicBezTo>
                  <a:pt x="66148" y="5867"/>
                  <a:pt x="80606" y="3702"/>
                  <a:pt x="90524" y="1047"/>
                </a:cubicBezTo>
                <a:close/>
                <a:moveTo>
                  <a:pt x="254602" y="209"/>
                </a:moveTo>
                <a:lnTo>
                  <a:pt x="261832" y="209"/>
                </a:lnTo>
                <a:lnTo>
                  <a:pt x="261832" y="12992"/>
                </a:lnTo>
                <a:lnTo>
                  <a:pt x="300284" y="12992"/>
                </a:lnTo>
                <a:lnTo>
                  <a:pt x="300284" y="19697"/>
                </a:lnTo>
                <a:lnTo>
                  <a:pt x="261832" y="19697"/>
                </a:lnTo>
                <a:lnTo>
                  <a:pt x="261832" y="46520"/>
                </a:lnTo>
                <a:lnTo>
                  <a:pt x="304580" y="46520"/>
                </a:lnTo>
                <a:lnTo>
                  <a:pt x="304580" y="53120"/>
                </a:lnTo>
                <a:lnTo>
                  <a:pt x="266862" y="53120"/>
                </a:lnTo>
                <a:cubicBezTo>
                  <a:pt x="277828" y="67859"/>
                  <a:pt x="291134" y="78651"/>
                  <a:pt x="306780" y="85496"/>
                </a:cubicBezTo>
                <a:cubicBezTo>
                  <a:pt x="305174" y="86893"/>
                  <a:pt x="303568" y="88814"/>
                  <a:pt x="301960" y="91259"/>
                </a:cubicBezTo>
                <a:cubicBezTo>
                  <a:pt x="286244" y="83505"/>
                  <a:pt x="272868" y="71910"/>
                  <a:pt x="261832" y="56473"/>
                </a:cubicBezTo>
                <a:lnTo>
                  <a:pt x="261832" y="95554"/>
                </a:lnTo>
                <a:lnTo>
                  <a:pt x="254602" y="95554"/>
                </a:lnTo>
                <a:lnTo>
                  <a:pt x="254602" y="56788"/>
                </a:lnTo>
                <a:cubicBezTo>
                  <a:pt x="243916" y="71666"/>
                  <a:pt x="230714" y="83051"/>
                  <a:pt x="214998" y="90944"/>
                </a:cubicBezTo>
                <a:cubicBezTo>
                  <a:pt x="213530" y="88709"/>
                  <a:pt x="211890" y="86788"/>
                  <a:pt x="210074" y="85182"/>
                </a:cubicBezTo>
                <a:cubicBezTo>
                  <a:pt x="225860" y="78406"/>
                  <a:pt x="239060" y="67719"/>
                  <a:pt x="249678" y="53120"/>
                </a:cubicBezTo>
                <a:lnTo>
                  <a:pt x="212168" y="53120"/>
                </a:lnTo>
                <a:lnTo>
                  <a:pt x="212168" y="46520"/>
                </a:lnTo>
                <a:lnTo>
                  <a:pt x="254602" y="46520"/>
                </a:lnTo>
                <a:lnTo>
                  <a:pt x="254602" y="19697"/>
                </a:lnTo>
                <a:lnTo>
                  <a:pt x="217198" y="19697"/>
                </a:lnTo>
                <a:lnTo>
                  <a:pt x="217198" y="12992"/>
                </a:lnTo>
                <a:lnTo>
                  <a:pt x="254602" y="12992"/>
                </a:lnTo>
                <a:close/>
                <a:moveTo>
                  <a:pt x="124052" y="104"/>
                </a:moveTo>
                <a:lnTo>
                  <a:pt x="130864" y="104"/>
                </a:lnTo>
                <a:lnTo>
                  <a:pt x="130864" y="22526"/>
                </a:lnTo>
                <a:lnTo>
                  <a:pt x="145112" y="22526"/>
                </a:lnTo>
                <a:lnTo>
                  <a:pt x="145112" y="29127"/>
                </a:lnTo>
                <a:lnTo>
                  <a:pt x="130864" y="29127"/>
                </a:lnTo>
                <a:lnTo>
                  <a:pt x="130864" y="33318"/>
                </a:lnTo>
                <a:cubicBezTo>
                  <a:pt x="134216" y="36671"/>
                  <a:pt x="140084" y="43411"/>
                  <a:pt x="148466" y="53540"/>
                </a:cubicBezTo>
                <a:lnTo>
                  <a:pt x="144064" y="59721"/>
                </a:lnTo>
                <a:cubicBezTo>
                  <a:pt x="141132" y="54972"/>
                  <a:pt x="136730" y="48860"/>
                  <a:pt x="130864" y="41386"/>
                </a:cubicBezTo>
                <a:lnTo>
                  <a:pt x="130864" y="95450"/>
                </a:lnTo>
                <a:lnTo>
                  <a:pt x="124052" y="95450"/>
                </a:lnTo>
                <a:lnTo>
                  <a:pt x="124052" y="41281"/>
                </a:lnTo>
                <a:cubicBezTo>
                  <a:pt x="119302" y="56508"/>
                  <a:pt x="113854" y="68173"/>
                  <a:pt x="107708" y="76276"/>
                </a:cubicBezTo>
                <a:cubicBezTo>
                  <a:pt x="106660" y="73831"/>
                  <a:pt x="105264" y="71596"/>
                  <a:pt x="103516" y="69570"/>
                </a:cubicBezTo>
                <a:cubicBezTo>
                  <a:pt x="111550" y="60071"/>
                  <a:pt x="117732" y="46590"/>
                  <a:pt x="122062" y="29127"/>
                </a:cubicBezTo>
                <a:lnTo>
                  <a:pt x="106346" y="29127"/>
                </a:lnTo>
                <a:lnTo>
                  <a:pt x="106346" y="22526"/>
                </a:lnTo>
                <a:lnTo>
                  <a:pt x="124052" y="22526"/>
                </a:lnTo>
                <a:close/>
                <a:moveTo>
                  <a:pt x="358958" y="0"/>
                </a:moveTo>
                <a:lnTo>
                  <a:pt x="366816" y="1152"/>
                </a:lnTo>
                <a:cubicBezTo>
                  <a:pt x="364930" y="6461"/>
                  <a:pt x="363184" y="10896"/>
                  <a:pt x="361578" y="14459"/>
                </a:cubicBezTo>
                <a:lnTo>
                  <a:pt x="399402" y="14459"/>
                </a:lnTo>
                <a:lnTo>
                  <a:pt x="399402" y="95240"/>
                </a:lnTo>
                <a:lnTo>
                  <a:pt x="392172" y="95240"/>
                </a:lnTo>
                <a:lnTo>
                  <a:pt x="392172" y="89792"/>
                </a:lnTo>
                <a:lnTo>
                  <a:pt x="335384" y="89792"/>
                </a:lnTo>
                <a:lnTo>
                  <a:pt x="335384" y="95764"/>
                </a:lnTo>
                <a:lnTo>
                  <a:pt x="328364" y="95764"/>
                </a:lnTo>
                <a:lnTo>
                  <a:pt x="328364" y="14459"/>
                </a:lnTo>
                <a:lnTo>
                  <a:pt x="354558" y="14459"/>
                </a:lnTo>
                <a:cubicBezTo>
                  <a:pt x="356304" y="9988"/>
                  <a:pt x="357770" y="5168"/>
                  <a:pt x="358958" y="0"/>
                </a:cubicBezTo>
                <a:close/>
                <a:moveTo>
                  <a:pt x="26298" y="0"/>
                </a:moveTo>
                <a:lnTo>
                  <a:pt x="32688" y="0"/>
                </a:lnTo>
                <a:lnTo>
                  <a:pt x="32688" y="29337"/>
                </a:lnTo>
                <a:lnTo>
                  <a:pt x="42224" y="29337"/>
                </a:lnTo>
                <a:lnTo>
                  <a:pt x="42224" y="35623"/>
                </a:lnTo>
                <a:lnTo>
                  <a:pt x="14354" y="35623"/>
                </a:lnTo>
                <a:lnTo>
                  <a:pt x="14354" y="43796"/>
                </a:lnTo>
                <a:cubicBezTo>
                  <a:pt x="14354" y="47078"/>
                  <a:pt x="14318" y="49558"/>
                  <a:pt x="14248" y="51235"/>
                </a:cubicBezTo>
                <a:lnTo>
                  <a:pt x="35728" y="51235"/>
                </a:lnTo>
                <a:lnTo>
                  <a:pt x="35728" y="95554"/>
                </a:lnTo>
                <a:lnTo>
                  <a:pt x="29336" y="95554"/>
                </a:lnTo>
                <a:lnTo>
                  <a:pt x="29336" y="57521"/>
                </a:lnTo>
                <a:lnTo>
                  <a:pt x="14038" y="57521"/>
                </a:lnTo>
                <a:cubicBezTo>
                  <a:pt x="13130" y="74006"/>
                  <a:pt x="10128" y="86788"/>
                  <a:pt x="5028" y="95869"/>
                </a:cubicBezTo>
                <a:cubicBezTo>
                  <a:pt x="3632" y="94332"/>
                  <a:pt x="1954" y="92935"/>
                  <a:pt x="0" y="91678"/>
                </a:cubicBezTo>
                <a:cubicBezTo>
                  <a:pt x="5238" y="81549"/>
                  <a:pt x="7858" y="65589"/>
                  <a:pt x="7858" y="43796"/>
                </a:cubicBezTo>
                <a:lnTo>
                  <a:pt x="7858" y="2305"/>
                </a:lnTo>
                <a:lnTo>
                  <a:pt x="14354" y="2305"/>
                </a:lnTo>
                <a:lnTo>
                  <a:pt x="14354" y="29337"/>
                </a:lnTo>
                <a:lnTo>
                  <a:pt x="26298" y="29337"/>
                </a:lnTo>
                <a:close/>
              </a:path>
            </a:pathLst>
          </a:custGeom>
          <a:solidFill>
            <a:srgbClr val="E6E6E6"/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/>
            <a:endParaRPr lang="zh-CN" altLang="en-US" sz="800">
              <a:solidFill>
                <a:schemeClr val="bg1"/>
              </a:solidFill>
            </a:endParaRPr>
          </a:p>
        </p:txBody>
      </p:sp>
      <p:sp>
        <p:nvSpPr>
          <p:cNvPr id="6" name="文本框 5"/>
          <p:cNvSpPr txBox="1"/>
          <p:nvPr userDrawn="1"/>
        </p:nvSpPr>
        <p:spPr>
          <a:xfrm>
            <a:off x="-16011023" y="-21258374"/>
            <a:ext cx="1965874" cy="113995"/>
          </a:xfrm>
          <a:custGeom>
            <a:rect l="l" t="t" r="r" b="b"/>
            <a:pathLst>
              <a:path w="1965874" h="113992">
                <a:moveTo>
                  <a:pt x="891806" y="87487"/>
                </a:moveTo>
                <a:cubicBezTo>
                  <a:pt x="887684" y="90420"/>
                  <a:pt x="885624" y="93808"/>
                  <a:pt x="885624" y="97650"/>
                </a:cubicBezTo>
                <a:cubicBezTo>
                  <a:pt x="885624" y="100793"/>
                  <a:pt x="887126" y="103308"/>
                  <a:pt x="890130" y="105194"/>
                </a:cubicBezTo>
                <a:cubicBezTo>
                  <a:pt x="893134" y="107080"/>
                  <a:pt x="897290" y="108023"/>
                  <a:pt x="902598" y="108023"/>
                </a:cubicBezTo>
                <a:cubicBezTo>
                  <a:pt x="908046" y="108023"/>
                  <a:pt x="912586" y="106765"/>
                  <a:pt x="916218" y="104251"/>
                </a:cubicBezTo>
                <a:cubicBezTo>
                  <a:pt x="919572" y="101876"/>
                  <a:pt x="921248" y="99082"/>
                  <a:pt x="921248" y="95869"/>
                </a:cubicBezTo>
                <a:cubicBezTo>
                  <a:pt x="921248" y="90909"/>
                  <a:pt x="917302" y="88430"/>
                  <a:pt x="909408" y="88430"/>
                </a:cubicBezTo>
                <a:lnTo>
                  <a:pt x="899036" y="88430"/>
                </a:lnTo>
                <a:cubicBezTo>
                  <a:pt x="896870" y="88430"/>
                  <a:pt x="894460" y="88115"/>
                  <a:pt x="891806" y="87487"/>
                </a:cubicBezTo>
                <a:close/>
                <a:moveTo>
                  <a:pt x="429472" y="75438"/>
                </a:moveTo>
                <a:cubicBezTo>
                  <a:pt x="431288" y="75438"/>
                  <a:pt x="432824" y="76066"/>
                  <a:pt x="434082" y="77324"/>
                </a:cubicBezTo>
                <a:cubicBezTo>
                  <a:pt x="435340" y="78651"/>
                  <a:pt x="435968" y="80327"/>
                  <a:pt x="435968" y="82353"/>
                </a:cubicBezTo>
                <a:cubicBezTo>
                  <a:pt x="435968" y="84309"/>
                  <a:pt x="435340" y="85915"/>
                  <a:pt x="434082" y="87172"/>
                </a:cubicBezTo>
                <a:cubicBezTo>
                  <a:pt x="432824" y="88430"/>
                  <a:pt x="431288" y="89058"/>
                  <a:pt x="429472" y="89058"/>
                </a:cubicBezTo>
                <a:cubicBezTo>
                  <a:pt x="427726" y="89058"/>
                  <a:pt x="426224" y="88430"/>
                  <a:pt x="424966" y="87172"/>
                </a:cubicBezTo>
                <a:cubicBezTo>
                  <a:pt x="423710" y="85915"/>
                  <a:pt x="423080" y="84309"/>
                  <a:pt x="423080" y="82353"/>
                </a:cubicBezTo>
                <a:cubicBezTo>
                  <a:pt x="423080" y="80327"/>
                  <a:pt x="423710" y="78651"/>
                  <a:pt x="424966" y="77324"/>
                </a:cubicBezTo>
                <a:cubicBezTo>
                  <a:pt x="426224" y="76066"/>
                  <a:pt x="427726" y="75438"/>
                  <a:pt x="429472" y="75438"/>
                </a:cubicBezTo>
                <a:close/>
                <a:moveTo>
                  <a:pt x="335384" y="66846"/>
                </a:moveTo>
                <a:lnTo>
                  <a:pt x="335384" y="83191"/>
                </a:lnTo>
                <a:lnTo>
                  <a:pt x="392172" y="83191"/>
                </a:lnTo>
                <a:lnTo>
                  <a:pt x="392172" y="66846"/>
                </a:lnTo>
                <a:close/>
                <a:moveTo>
                  <a:pt x="856868" y="57731"/>
                </a:moveTo>
                <a:cubicBezTo>
                  <a:pt x="847158" y="58848"/>
                  <a:pt x="840174" y="60629"/>
                  <a:pt x="835914" y="63074"/>
                </a:cubicBezTo>
                <a:cubicBezTo>
                  <a:pt x="832002" y="65449"/>
                  <a:pt x="830046" y="68627"/>
                  <a:pt x="830046" y="72609"/>
                </a:cubicBezTo>
                <a:cubicBezTo>
                  <a:pt x="830046" y="78965"/>
                  <a:pt x="833538" y="82143"/>
                  <a:pt x="840524" y="82143"/>
                </a:cubicBezTo>
                <a:cubicBezTo>
                  <a:pt x="845552" y="82143"/>
                  <a:pt x="851000" y="79524"/>
                  <a:pt x="856868" y="74285"/>
                </a:cubicBezTo>
                <a:close/>
                <a:moveTo>
                  <a:pt x="482440" y="50606"/>
                </a:moveTo>
                <a:lnTo>
                  <a:pt x="482440" y="80781"/>
                </a:lnTo>
                <a:lnTo>
                  <a:pt x="496270" y="80781"/>
                </a:lnTo>
                <a:cubicBezTo>
                  <a:pt x="510870" y="80781"/>
                  <a:pt x="518168" y="75507"/>
                  <a:pt x="518168" y="64960"/>
                </a:cubicBezTo>
                <a:cubicBezTo>
                  <a:pt x="518168" y="55391"/>
                  <a:pt x="510870" y="50606"/>
                  <a:pt x="496270" y="50606"/>
                </a:cubicBezTo>
                <a:close/>
                <a:moveTo>
                  <a:pt x="1220056" y="49977"/>
                </a:moveTo>
                <a:cubicBezTo>
                  <a:pt x="1212652" y="54657"/>
                  <a:pt x="1208950" y="60664"/>
                  <a:pt x="1208950" y="67999"/>
                </a:cubicBezTo>
                <a:cubicBezTo>
                  <a:pt x="1208950" y="72190"/>
                  <a:pt x="1210522" y="75682"/>
                  <a:pt x="1213666" y="78476"/>
                </a:cubicBezTo>
                <a:cubicBezTo>
                  <a:pt x="1216878" y="81270"/>
                  <a:pt x="1220860" y="82667"/>
                  <a:pt x="1225610" y="82667"/>
                </a:cubicBezTo>
                <a:cubicBezTo>
                  <a:pt x="1230150" y="82667"/>
                  <a:pt x="1233886" y="81375"/>
                  <a:pt x="1236820" y="78790"/>
                </a:cubicBezTo>
                <a:cubicBezTo>
                  <a:pt x="1239614" y="76276"/>
                  <a:pt x="1241012" y="73063"/>
                  <a:pt x="1241012" y="69151"/>
                </a:cubicBezTo>
                <a:cubicBezTo>
                  <a:pt x="1241012" y="64401"/>
                  <a:pt x="1238916" y="60420"/>
                  <a:pt x="1234724" y="57207"/>
                </a:cubicBezTo>
                <a:cubicBezTo>
                  <a:pt x="1232140" y="55321"/>
                  <a:pt x="1227250" y="52911"/>
                  <a:pt x="1220056" y="49977"/>
                </a:cubicBezTo>
                <a:close/>
                <a:moveTo>
                  <a:pt x="335384" y="44215"/>
                </a:moveTo>
                <a:lnTo>
                  <a:pt x="335384" y="60350"/>
                </a:lnTo>
                <a:lnTo>
                  <a:pt x="392172" y="60350"/>
                </a:lnTo>
                <a:lnTo>
                  <a:pt x="392172" y="44215"/>
                </a:lnTo>
                <a:close/>
                <a:moveTo>
                  <a:pt x="62130" y="37299"/>
                </a:moveTo>
                <a:cubicBezTo>
                  <a:pt x="64786" y="49942"/>
                  <a:pt x="68662" y="60490"/>
                  <a:pt x="73760" y="68942"/>
                </a:cubicBezTo>
                <a:cubicBezTo>
                  <a:pt x="79558" y="60071"/>
                  <a:pt x="83644" y="49523"/>
                  <a:pt x="86020" y="37299"/>
                </a:cubicBezTo>
                <a:close/>
                <a:moveTo>
                  <a:pt x="961320" y="36880"/>
                </a:moveTo>
                <a:cubicBezTo>
                  <a:pt x="956220" y="36880"/>
                  <a:pt x="952100" y="38976"/>
                  <a:pt x="948956" y="43167"/>
                </a:cubicBezTo>
                <a:cubicBezTo>
                  <a:pt x="945742" y="47288"/>
                  <a:pt x="944136" y="52736"/>
                  <a:pt x="944136" y="59512"/>
                </a:cubicBezTo>
                <a:cubicBezTo>
                  <a:pt x="944136" y="66217"/>
                  <a:pt x="945742" y="71631"/>
                  <a:pt x="948956" y="75752"/>
                </a:cubicBezTo>
                <a:cubicBezTo>
                  <a:pt x="952100" y="79873"/>
                  <a:pt x="956220" y="81934"/>
                  <a:pt x="961320" y="81934"/>
                </a:cubicBezTo>
                <a:cubicBezTo>
                  <a:pt x="966418" y="81934"/>
                  <a:pt x="970574" y="79873"/>
                  <a:pt x="973788" y="75752"/>
                </a:cubicBezTo>
                <a:cubicBezTo>
                  <a:pt x="977000" y="71631"/>
                  <a:pt x="978608" y="66217"/>
                  <a:pt x="978608" y="59512"/>
                </a:cubicBezTo>
                <a:cubicBezTo>
                  <a:pt x="978608" y="52806"/>
                  <a:pt x="977000" y="47358"/>
                  <a:pt x="973788" y="43167"/>
                </a:cubicBezTo>
                <a:cubicBezTo>
                  <a:pt x="970574" y="38976"/>
                  <a:pt x="966418" y="36880"/>
                  <a:pt x="961320" y="36880"/>
                </a:cubicBezTo>
                <a:close/>
                <a:moveTo>
                  <a:pt x="655890" y="36566"/>
                </a:moveTo>
                <a:cubicBezTo>
                  <a:pt x="651560" y="36566"/>
                  <a:pt x="647822" y="38173"/>
                  <a:pt x="644680" y="41386"/>
                </a:cubicBezTo>
                <a:cubicBezTo>
                  <a:pt x="641396" y="44808"/>
                  <a:pt x="639476" y="49384"/>
                  <a:pt x="638918" y="55111"/>
                </a:cubicBezTo>
                <a:lnTo>
                  <a:pt x="670560" y="55111"/>
                </a:lnTo>
                <a:cubicBezTo>
                  <a:pt x="670560" y="42748"/>
                  <a:pt x="665670" y="36566"/>
                  <a:pt x="655890" y="36566"/>
                </a:cubicBezTo>
                <a:close/>
                <a:moveTo>
                  <a:pt x="901236" y="36042"/>
                </a:moveTo>
                <a:cubicBezTo>
                  <a:pt x="897604" y="36042"/>
                  <a:pt x="894600" y="37265"/>
                  <a:pt x="892224" y="39709"/>
                </a:cubicBezTo>
                <a:cubicBezTo>
                  <a:pt x="889780" y="42224"/>
                  <a:pt x="888558" y="45612"/>
                  <a:pt x="888558" y="49872"/>
                </a:cubicBezTo>
                <a:cubicBezTo>
                  <a:pt x="888558" y="53994"/>
                  <a:pt x="889816" y="57381"/>
                  <a:pt x="892330" y="60036"/>
                </a:cubicBezTo>
                <a:cubicBezTo>
                  <a:pt x="894774" y="62620"/>
                  <a:pt x="897744" y="63912"/>
                  <a:pt x="901236" y="63912"/>
                </a:cubicBezTo>
                <a:cubicBezTo>
                  <a:pt x="904728" y="63912"/>
                  <a:pt x="907696" y="62620"/>
                  <a:pt x="910142" y="60036"/>
                </a:cubicBezTo>
                <a:cubicBezTo>
                  <a:pt x="912656" y="57381"/>
                  <a:pt x="913914" y="53994"/>
                  <a:pt x="913914" y="49872"/>
                </a:cubicBezTo>
                <a:cubicBezTo>
                  <a:pt x="913914" y="45681"/>
                  <a:pt x="912656" y="42294"/>
                  <a:pt x="910142" y="39709"/>
                </a:cubicBezTo>
                <a:cubicBezTo>
                  <a:pt x="907766" y="37265"/>
                  <a:pt x="904798" y="36042"/>
                  <a:pt x="901236" y="36042"/>
                </a:cubicBezTo>
                <a:close/>
                <a:moveTo>
                  <a:pt x="429472" y="32689"/>
                </a:moveTo>
                <a:cubicBezTo>
                  <a:pt x="431288" y="32689"/>
                  <a:pt x="432824" y="33318"/>
                  <a:pt x="434082" y="34575"/>
                </a:cubicBezTo>
                <a:cubicBezTo>
                  <a:pt x="435340" y="35902"/>
                  <a:pt x="435968" y="37579"/>
                  <a:pt x="435968" y="39605"/>
                </a:cubicBezTo>
                <a:cubicBezTo>
                  <a:pt x="435968" y="41560"/>
                  <a:pt x="435340" y="43167"/>
                  <a:pt x="434082" y="44424"/>
                </a:cubicBezTo>
                <a:cubicBezTo>
                  <a:pt x="432824" y="45681"/>
                  <a:pt x="431288" y="46310"/>
                  <a:pt x="429472" y="46310"/>
                </a:cubicBezTo>
                <a:cubicBezTo>
                  <a:pt x="427726" y="46310"/>
                  <a:pt x="426224" y="45681"/>
                  <a:pt x="424966" y="44424"/>
                </a:cubicBezTo>
                <a:cubicBezTo>
                  <a:pt x="423710" y="43167"/>
                  <a:pt x="423080" y="41560"/>
                  <a:pt x="423080" y="39605"/>
                </a:cubicBezTo>
                <a:cubicBezTo>
                  <a:pt x="423080" y="37579"/>
                  <a:pt x="423710" y="35902"/>
                  <a:pt x="424966" y="34575"/>
                </a:cubicBezTo>
                <a:cubicBezTo>
                  <a:pt x="426224" y="33318"/>
                  <a:pt x="427726" y="32689"/>
                  <a:pt x="429472" y="32689"/>
                </a:cubicBezTo>
                <a:close/>
                <a:moveTo>
                  <a:pt x="1121644" y="31118"/>
                </a:moveTo>
                <a:lnTo>
                  <a:pt x="1130550" y="31118"/>
                </a:lnTo>
                <a:lnTo>
                  <a:pt x="1142600" y="63493"/>
                </a:lnTo>
                <a:lnTo>
                  <a:pt x="1148258" y="79419"/>
                </a:lnTo>
                <a:lnTo>
                  <a:pt x="1148780" y="79419"/>
                </a:lnTo>
                <a:cubicBezTo>
                  <a:pt x="1149130" y="78371"/>
                  <a:pt x="1149934" y="75682"/>
                  <a:pt x="1151190" y="71351"/>
                </a:cubicBezTo>
                <a:cubicBezTo>
                  <a:pt x="1152168" y="67999"/>
                  <a:pt x="1152972" y="65379"/>
                  <a:pt x="1153600" y="63493"/>
                </a:cubicBezTo>
                <a:lnTo>
                  <a:pt x="1164182" y="31118"/>
                </a:lnTo>
                <a:lnTo>
                  <a:pt x="1172564" y="31118"/>
                </a:lnTo>
                <a:lnTo>
                  <a:pt x="1150982" y="92935"/>
                </a:lnTo>
                <a:cubicBezTo>
                  <a:pt x="1146440" y="105927"/>
                  <a:pt x="1139560" y="112423"/>
                  <a:pt x="1130340" y="112423"/>
                </a:cubicBezTo>
                <a:cubicBezTo>
                  <a:pt x="1127896" y="112423"/>
                  <a:pt x="1125730" y="112039"/>
                  <a:pt x="1123844" y="111271"/>
                </a:cubicBezTo>
                <a:lnTo>
                  <a:pt x="1125626" y="104355"/>
                </a:lnTo>
                <a:cubicBezTo>
                  <a:pt x="1127162" y="104914"/>
                  <a:pt x="1128630" y="105194"/>
                  <a:pt x="1130026" y="105194"/>
                </a:cubicBezTo>
                <a:cubicBezTo>
                  <a:pt x="1135894" y="105194"/>
                  <a:pt x="1140294" y="100933"/>
                  <a:pt x="1143228" y="92411"/>
                </a:cubicBezTo>
                <a:lnTo>
                  <a:pt x="1144486" y="88011"/>
                </a:lnTo>
                <a:close/>
                <a:moveTo>
                  <a:pt x="567422" y="31118"/>
                </a:moveTo>
                <a:lnTo>
                  <a:pt x="575910" y="31118"/>
                </a:lnTo>
                <a:lnTo>
                  <a:pt x="575910" y="66008"/>
                </a:lnTo>
                <a:cubicBezTo>
                  <a:pt x="575910" y="71456"/>
                  <a:pt x="576782" y="75403"/>
                  <a:pt x="578528" y="77847"/>
                </a:cubicBezTo>
                <a:cubicBezTo>
                  <a:pt x="580274" y="80362"/>
                  <a:pt x="583138" y="81619"/>
                  <a:pt x="587120" y="81619"/>
                </a:cubicBezTo>
                <a:cubicBezTo>
                  <a:pt x="592290" y="81619"/>
                  <a:pt x="597598" y="78301"/>
                  <a:pt x="603046" y="71666"/>
                </a:cubicBezTo>
                <a:lnTo>
                  <a:pt x="603046" y="31118"/>
                </a:lnTo>
                <a:lnTo>
                  <a:pt x="611532" y="31118"/>
                </a:lnTo>
                <a:lnTo>
                  <a:pt x="611532" y="87696"/>
                </a:lnTo>
                <a:lnTo>
                  <a:pt x="604512" y="87696"/>
                </a:lnTo>
                <a:lnTo>
                  <a:pt x="603780" y="78686"/>
                </a:lnTo>
                <a:lnTo>
                  <a:pt x="603466" y="78686"/>
                </a:lnTo>
                <a:cubicBezTo>
                  <a:pt x="597458" y="85601"/>
                  <a:pt x="591172" y="89058"/>
                  <a:pt x="584606" y="89058"/>
                </a:cubicBezTo>
                <a:cubicBezTo>
                  <a:pt x="573150" y="89058"/>
                  <a:pt x="567422" y="81724"/>
                  <a:pt x="567422" y="67056"/>
                </a:cubicBezTo>
                <a:close/>
                <a:moveTo>
                  <a:pt x="1033548" y="29651"/>
                </a:moveTo>
                <a:cubicBezTo>
                  <a:pt x="1045072" y="29651"/>
                  <a:pt x="1050836" y="37020"/>
                  <a:pt x="1050836" y="51758"/>
                </a:cubicBezTo>
                <a:lnTo>
                  <a:pt x="1050836" y="87696"/>
                </a:lnTo>
                <a:lnTo>
                  <a:pt x="1042244" y="87696"/>
                </a:lnTo>
                <a:lnTo>
                  <a:pt x="1042244" y="52806"/>
                </a:lnTo>
                <a:cubicBezTo>
                  <a:pt x="1042244" y="42329"/>
                  <a:pt x="1038506" y="37090"/>
                  <a:pt x="1031032" y="37090"/>
                </a:cubicBezTo>
                <a:cubicBezTo>
                  <a:pt x="1026214" y="37090"/>
                  <a:pt x="1020834" y="40163"/>
                  <a:pt x="1014898" y="46310"/>
                </a:cubicBezTo>
                <a:lnTo>
                  <a:pt x="1014898" y="87696"/>
                </a:lnTo>
                <a:lnTo>
                  <a:pt x="1006410" y="87696"/>
                </a:lnTo>
                <a:lnTo>
                  <a:pt x="1006410" y="31118"/>
                </a:lnTo>
                <a:lnTo>
                  <a:pt x="1013326" y="31118"/>
                </a:lnTo>
                <a:lnTo>
                  <a:pt x="1014164" y="39395"/>
                </a:lnTo>
                <a:lnTo>
                  <a:pt x="1014478" y="39395"/>
                </a:lnTo>
                <a:cubicBezTo>
                  <a:pt x="1021114" y="32899"/>
                  <a:pt x="1027470" y="29651"/>
                  <a:pt x="1033548" y="29651"/>
                </a:cubicBezTo>
                <a:close/>
                <a:moveTo>
                  <a:pt x="961320" y="29651"/>
                </a:moveTo>
                <a:cubicBezTo>
                  <a:pt x="968584" y="29651"/>
                  <a:pt x="974660" y="32270"/>
                  <a:pt x="979550" y="37509"/>
                </a:cubicBezTo>
                <a:cubicBezTo>
                  <a:pt x="984788" y="43027"/>
                  <a:pt x="987408" y="50361"/>
                  <a:pt x="987408" y="59512"/>
                </a:cubicBezTo>
                <a:cubicBezTo>
                  <a:pt x="987408" y="68522"/>
                  <a:pt x="984788" y="75787"/>
                  <a:pt x="979550" y="81305"/>
                </a:cubicBezTo>
                <a:cubicBezTo>
                  <a:pt x="974660" y="86474"/>
                  <a:pt x="968584" y="89058"/>
                  <a:pt x="961320" y="89058"/>
                </a:cubicBezTo>
                <a:cubicBezTo>
                  <a:pt x="954124" y="89058"/>
                  <a:pt x="948082" y="86474"/>
                  <a:pt x="943194" y="81305"/>
                </a:cubicBezTo>
                <a:cubicBezTo>
                  <a:pt x="937954" y="75787"/>
                  <a:pt x="935334" y="68522"/>
                  <a:pt x="935334" y="59512"/>
                </a:cubicBezTo>
                <a:cubicBezTo>
                  <a:pt x="935334" y="50361"/>
                  <a:pt x="937954" y="43027"/>
                  <a:pt x="943194" y="37509"/>
                </a:cubicBezTo>
                <a:cubicBezTo>
                  <a:pt x="948012" y="32270"/>
                  <a:pt x="954054" y="29651"/>
                  <a:pt x="961320" y="29651"/>
                </a:cubicBezTo>
                <a:close/>
                <a:moveTo>
                  <a:pt x="901236" y="29651"/>
                </a:moveTo>
                <a:cubicBezTo>
                  <a:pt x="903820" y="29651"/>
                  <a:pt x="906440" y="30140"/>
                  <a:pt x="909094" y="31118"/>
                </a:cubicBezTo>
                <a:lnTo>
                  <a:pt x="928686" y="31118"/>
                </a:lnTo>
                <a:lnTo>
                  <a:pt x="928686" y="37719"/>
                </a:lnTo>
                <a:lnTo>
                  <a:pt x="916742" y="37719"/>
                </a:lnTo>
                <a:cubicBezTo>
                  <a:pt x="920026" y="40862"/>
                  <a:pt x="921666" y="44948"/>
                  <a:pt x="921666" y="49977"/>
                </a:cubicBezTo>
                <a:cubicBezTo>
                  <a:pt x="921666" y="55914"/>
                  <a:pt x="919676" y="60734"/>
                  <a:pt x="915694" y="64436"/>
                </a:cubicBezTo>
                <a:cubicBezTo>
                  <a:pt x="911852" y="67999"/>
                  <a:pt x="907034" y="69780"/>
                  <a:pt x="901236" y="69780"/>
                </a:cubicBezTo>
                <a:cubicBezTo>
                  <a:pt x="898092" y="69780"/>
                  <a:pt x="895194" y="69081"/>
                  <a:pt x="892540" y="67684"/>
                </a:cubicBezTo>
                <a:cubicBezTo>
                  <a:pt x="890024" y="69850"/>
                  <a:pt x="888768" y="72224"/>
                  <a:pt x="888768" y="74809"/>
                </a:cubicBezTo>
                <a:cubicBezTo>
                  <a:pt x="888768" y="79070"/>
                  <a:pt x="892120" y="81200"/>
                  <a:pt x="898826" y="81200"/>
                </a:cubicBezTo>
                <a:lnTo>
                  <a:pt x="910142" y="81200"/>
                </a:lnTo>
                <a:cubicBezTo>
                  <a:pt x="923134" y="81200"/>
                  <a:pt x="929630" y="85671"/>
                  <a:pt x="929630" y="94611"/>
                </a:cubicBezTo>
                <a:cubicBezTo>
                  <a:pt x="929630" y="99920"/>
                  <a:pt x="927080" y="104425"/>
                  <a:pt x="921982" y="108127"/>
                </a:cubicBezTo>
                <a:cubicBezTo>
                  <a:pt x="916602" y="112039"/>
                  <a:pt x="909758" y="113995"/>
                  <a:pt x="901446" y="113995"/>
                </a:cubicBezTo>
                <a:cubicBezTo>
                  <a:pt x="894390" y="113995"/>
                  <a:pt x="888768" y="112668"/>
                  <a:pt x="884576" y="110013"/>
                </a:cubicBezTo>
                <a:cubicBezTo>
                  <a:pt x="880246" y="107289"/>
                  <a:pt x="878080" y="103517"/>
                  <a:pt x="878080" y="98698"/>
                </a:cubicBezTo>
                <a:cubicBezTo>
                  <a:pt x="878080" y="93738"/>
                  <a:pt x="880874" y="89408"/>
                  <a:pt x="886462" y="85706"/>
                </a:cubicBezTo>
                <a:lnTo>
                  <a:pt x="886462" y="85286"/>
                </a:lnTo>
                <a:cubicBezTo>
                  <a:pt x="883040" y="83191"/>
                  <a:pt x="881328" y="80083"/>
                  <a:pt x="881328" y="75961"/>
                </a:cubicBezTo>
                <a:cubicBezTo>
                  <a:pt x="881328" y="72050"/>
                  <a:pt x="883424" y="68557"/>
                  <a:pt x="887614" y="65484"/>
                </a:cubicBezTo>
                <a:lnTo>
                  <a:pt x="887614" y="65065"/>
                </a:lnTo>
                <a:cubicBezTo>
                  <a:pt x="882726" y="61153"/>
                  <a:pt x="880280" y="56089"/>
                  <a:pt x="880280" y="49872"/>
                </a:cubicBezTo>
                <a:cubicBezTo>
                  <a:pt x="880280" y="43865"/>
                  <a:pt x="882342" y="38976"/>
                  <a:pt x="886462" y="35204"/>
                </a:cubicBezTo>
                <a:cubicBezTo>
                  <a:pt x="890444" y="31502"/>
                  <a:pt x="895368" y="29651"/>
                  <a:pt x="901236" y="29651"/>
                </a:cubicBezTo>
                <a:close/>
                <a:moveTo>
                  <a:pt x="846182" y="29651"/>
                </a:moveTo>
                <a:cubicBezTo>
                  <a:pt x="858964" y="29651"/>
                  <a:pt x="865354" y="37299"/>
                  <a:pt x="865354" y="52597"/>
                </a:cubicBezTo>
                <a:lnTo>
                  <a:pt x="865354" y="87696"/>
                </a:lnTo>
                <a:lnTo>
                  <a:pt x="858334" y="87696"/>
                </a:lnTo>
                <a:lnTo>
                  <a:pt x="857602" y="80781"/>
                </a:lnTo>
                <a:lnTo>
                  <a:pt x="857288" y="80781"/>
                </a:lnTo>
                <a:cubicBezTo>
                  <a:pt x="850792" y="86299"/>
                  <a:pt x="844434" y="89058"/>
                  <a:pt x="838218" y="89058"/>
                </a:cubicBezTo>
                <a:cubicBezTo>
                  <a:pt x="833398" y="89058"/>
                  <a:pt x="829486" y="87696"/>
                  <a:pt x="826484" y="84972"/>
                </a:cubicBezTo>
                <a:cubicBezTo>
                  <a:pt x="823340" y="82038"/>
                  <a:pt x="821768" y="78092"/>
                  <a:pt x="821768" y="73133"/>
                </a:cubicBezTo>
                <a:cubicBezTo>
                  <a:pt x="821768" y="66986"/>
                  <a:pt x="824598" y="62236"/>
                  <a:pt x="830256" y="58883"/>
                </a:cubicBezTo>
                <a:cubicBezTo>
                  <a:pt x="835704" y="55670"/>
                  <a:pt x="844574" y="53365"/>
                  <a:pt x="856868" y="51968"/>
                </a:cubicBezTo>
                <a:cubicBezTo>
                  <a:pt x="857008" y="41840"/>
                  <a:pt x="852992" y="36776"/>
                  <a:pt x="844818" y="36776"/>
                </a:cubicBezTo>
                <a:cubicBezTo>
                  <a:pt x="839300" y="36776"/>
                  <a:pt x="833574" y="38871"/>
                  <a:pt x="827636" y="43062"/>
                </a:cubicBezTo>
                <a:lnTo>
                  <a:pt x="824178" y="37090"/>
                </a:lnTo>
                <a:cubicBezTo>
                  <a:pt x="831722" y="32131"/>
                  <a:pt x="839056" y="29651"/>
                  <a:pt x="846182" y="29651"/>
                </a:cubicBezTo>
                <a:close/>
                <a:moveTo>
                  <a:pt x="811434" y="29651"/>
                </a:moveTo>
                <a:cubicBezTo>
                  <a:pt x="813738" y="29651"/>
                  <a:pt x="815730" y="30070"/>
                  <a:pt x="817406" y="30908"/>
                </a:cubicBezTo>
                <a:lnTo>
                  <a:pt x="815730" y="38347"/>
                </a:lnTo>
                <a:cubicBezTo>
                  <a:pt x="813844" y="37719"/>
                  <a:pt x="812062" y="37404"/>
                  <a:pt x="810386" y="37404"/>
                </a:cubicBezTo>
                <a:cubicBezTo>
                  <a:pt x="804170" y="37404"/>
                  <a:pt x="799314" y="41875"/>
                  <a:pt x="795822" y="50815"/>
                </a:cubicBezTo>
                <a:lnTo>
                  <a:pt x="795822" y="87696"/>
                </a:lnTo>
                <a:lnTo>
                  <a:pt x="787336" y="87696"/>
                </a:lnTo>
                <a:lnTo>
                  <a:pt x="787336" y="31118"/>
                </a:lnTo>
                <a:lnTo>
                  <a:pt x="794250" y="31118"/>
                </a:lnTo>
                <a:lnTo>
                  <a:pt x="795090" y="41490"/>
                </a:lnTo>
                <a:lnTo>
                  <a:pt x="795404" y="41490"/>
                </a:lnTo>
                <a:cubicBezTo>
                  <a:pt x="799664" y="33597"/>
                  <a:pt x="805008" y="29651"/>
                  <a:pt x="811434" y="29651"/>
                </a:cubicBezTo>
                <a:close/>
                <a:moveTo>
                  <a:pt x="655786" y="29651"/>
                </a:moveTo>
                <a:cubicBezTo>
                  <a:pt x="662840" y="29651"/>
                  <a:pt x="668324" y="32026"/>
                  <a:pt x="672236" y="36776"/>
                </a:cubicBezTo>
                <a:cubicBezTo>
                  <a:pt x="676148" y="41456"/>
                  <a:pt x="678102" y="47917"/>
                  <a:pt x="678102" y="56159"/>
                </a:cubicBezTo>
                <a:cubicBezTo>
                  <a:pt x="678102" y="58394"/>
                  <a:pt x="677964" y="60105"/>
                  <a:pt x="677684" y="61293"/>
                </a:cubicBezTo>
                <a:lnTo>
                  <a:pt x="639022" y="61293"/>
                </a:lnTo>
                <a:cubicBezTo>
                  <a:pt x="639302" y="67579"/>
                  <a:pt x="641188" y="72644"/>
                  <a:pt x="644680" y="76485"/>
                </a:cubicBezTo>
                <a:cubicBezTo>
                  <a:pt x="648172" y="80327"/>
                  <a:pt x="652748" y="82248"/>
                  <a:pt x="658406" y="82248"/>
                </a:cubicBezTo>
                <a:cubicBezTo>
                  <a:pt x="663434" y="82248"/>
                  <a:pt x="668220" y="80711"/>
                  <a:pt x="672760" y="77638"/>
                </a:cubicBezTo>
                <a:lnTo>
                  <a:pt x="675902" y="83296"/>
                </a:lnTo>
                <a:cubicBezTo>
                  <a:pt x="669896" y="87137"/>
                  <a:pt x="663714" y="89058"/>
                  <a:pt x="657358" y="89058"/>
                </a:cubicBezTo>
                <a:cubicBezTo>
                  <a:pt x="649674" y="89058"/>
                  <a:pt x="643352" y="86439"/>
                  <a:pt x="638394" y="81200"/>
                </a:cubicBezTo>
                <a:cubicBezTo>
                  <a:pt x="633154" y="75752"/>
                  <a:pt x="630536" y="68522"/>
                  <a:pt x="630536" y="59512"/>
                </a:cubicBezTo>
                <a:cubicBezTo>
                  <a:pt x="630536" y="50641"/>
                  <a:pt x="633120" y="43341"/>
                  <a:pt x="638288" y="37614"/>
                </a:cubicBezTo>
                <a:cubicBezTo>
                  <a:pt x="643178" y="32305"/>
                  <a:pt x="649010" y="29651"/>
                  <a:pt x="655786" y="29651"/>
                </a:cubicBezTo>
                <a:close/>
                <a:moveTo>
                  <a:pt x="231970" y="22526"/>
                </a:moveTo>
                <a:cubicBezTo>
                  <a:pt x="237140" y="29791"/>
                  <a:pt x="240528" y="36391"/>
                  <a:pt x="242134" y="42329"/>
                </a:cubicBezTo>
                <a:lnTo>
                  <a:pt x="235638" y="44948"/>
                </a:lnTo>
                <a:cubicBezTo>
                  <a:pt x="233892" y="38662"/>
                  <a:pt x="230678" y="31956"/>
                  <a:pt x="225998" y="24831"/>
                </a:cubicBezTo>
                <a:close/>
                <a:moveTo>
                  <a:pt x="285406" y="22002"/>
                </a:moveTo>
                <a:lnTo>
                  <a:pt x="292636" y="24412"/>
                </a:lnTo>
                <a:cubicBezTo>
                  <a:pt x="288026" y="33353"/>
                  <a:pt x="283974" y="40303"/>
                  <a:pt x="280482" y="45262"/>
                </a:cubicBezTo>
                <a:lnTo>
                  <a:pt x="274614" y="43167"/>
                </a:lnTo>
                <a:cubicBezTo>
                  <a:pt x="279084" y="36252"/>
                  <a:pt x="282682" y="29197"/>
                  <a:pt x="285406" y="22002"/>
                </a:cubicBezTo>
                <a:close/>
                <a:moveTo>
                  <a:pt x="335384" y="21164"/>
                </a:moveTo>
                <a:lnTo>
                  <a:pt x="335384" y="37719"/>
                </a:lnTo>
                <a:lnTo>
                  <a:pt x="392172" y="37719"/>
                </a:lnTo>
                <a:lnTo>
                  <a:pt x="392172" y="21164"/>
                </a:lnTo>
                <a:close/>
                <a:moveTo>
                  <a:pt x="1289360" y="20955"/>
                </a:moveTo>
                <a:cubicBezTo>
                  <a:pt x="1287754" y="24098"/>
                  <a:pt x="1285728" y="27800"/>
                  <a:pt x="1283284" y="32061"/>
                </a:cubicBezTo>
                <a:lnTo>
                  <a:pt x="1264738" y="59512"/>
                </a:lnTo>
                <a:lnTo>
                  <a:pt x="1289256" y="59512"/>
                </a:lnTo>
                <a:lnTo>
                  <a:pt x="1289256" y="34575"/>
                </a:lnTo>
                <a:cubicBezTo>
                  <a:pt x="1289256" y="30524"/>
                  <a:pt x="1289466" y="25984"/>
                  <a:pt x="1289884" y="20955"/>
                </a:cubicBezTo>
                <a:close/>
                <a:moveTo>
                  <a:pt x="1625440" y="18126"/>
                </a:moveTo>
                <a:lnTo>
                  <a:pt x="1625440" y="80572"/>
                </a:lnTo>
                <a:lnTo>
                  <a:pt x="1634870" y="80572"/>
                </a:lnTo>
                <a:cubicBezTo>
                  <a:pt x="1644020" y="80572"/>
                  <a:pt x="1650970" y="77778"/>
                  <a:pt x="1655720" y="72190"/>
                </a:cubicBezTo>
                <a:cubicBezTo>
                  <a:pt x="1660260" y="66741"/>
                  <a:pt x="1662530" y="59023"/>
                  <a:pt x="1662530" y="49034"/>
                </a:cubicBezTo>
                <a:cubicBezTo>
                  <a:pt x="1662530" y="28429"/>
                  <a:pt x="1653310" y="18126"/>
                  <a:pt x="1634870" y="18126"/>
                </a:cubicBezTo>
                <a:close/>
                <a:moveTo>
                  <a:pt x="720566" y="18126"/>
                </a:moveTo>
                <a:lnTo>
                  <a:pt x="720566" y="80572"/>
                </a:lnTo>
                <a:lnTo>
                  <a:pt x="729996" y="80572"/>
                </a:lnTo>
                <a:cubicBezTo>
                  <a:pt x="739146" y="80572"/>
                  <a:pt x="746096" y="77778"/>
                  <a:pt x="750846" y="72190"/>
                </a:cubicBezTo>
                <a:cubicBezTo>
                  <a:pt x="755386" y="66741"/>
                  <a:pt x="757656" y="59023"/>
                  <a:pt x="757656" y="49034"/>
                </a:cubicBezTo>
                <a:cubicBezTo>
                  <a:pt x="757656" y="28429"/>
                  <a:pt x="748436" y="18126"/>
                  <a:pt x="729996" y="18126"/>
                </a:cubicBezTo>
                <a:close/>
                <a:moveTo>
                  <a:pt x="482440" y="17916"/>
                </a:moveTo>
                <a:lnTo>
                  <a:pt x="482440" y="43900"/>
                </a:lnTo>
                <a:lnTo>
                  <a:pt x="494176" y="43900"/>
                </a:lnTo>
                <a:cubicBezTo>
                  <a:pt x="507098" y="43900"/>
                  <a:pt x="513558" y="39535"/>
                  <a:pt x="513558" y="30803"/>
                </a:cubicBezTo>
                <a:cubicBezTo>
                  <a:pt x="513558" y="26193"/>
                  <a:pt x="511986" y="22875"/>
                  <a:pt x="508844" y="20850"/>
                </a:cubicBezTo>
                <a:cubicBezTo>
                  <a:pt x="505840" y="18894"/>
                  <a:pt x="501126" y="17916"/>
                  <a:pt x="494700" y="17916"/>
                </a:cubicBezTo>
                <a:close/>
                <a:moveTo>
                  <a:pt x="155694" y="16659"/>
                </a:moveTo>
                <a:cubicBezTo>
                  <a:pt x="159048" y="36077"/>
                  <a:pt x="164636" y="51549"/>
                  <a:pt x="172458" y="63074"/>
                </a:cubicBezTo>
                <a:cubicBezTo>
                  <a:pt x="181540" y="50431"/>
                  <a:pt x="187756" y="34959"/>
                  <a:pt x="191108" y="16659"/>
                </a:cubicBezTo>
                <a:close/>
                <a:moveTo>
                  <a:pt x="1556156" y="16344"/>
                </a:moveTo>
                <a:cubicBezTo>
                  <a:pt x="1552314" y="16344"/>
                  <a:pt x="1549136" y="18021"/>
                  <a:pt x="1546622" y="21374"/>
                </a:cubicBezTo>
                <a:cubicBezTo>
                  <a:pt x="1544036" y="24726"/>
                  <a:pt x="1542744" y="29057"/>
                  <a:pt x="1542744" y="34366"/>
                </a:cubicBezTo>
                <a:cubicBezTo>
                  <a:pt x="1542744" y="39814"/>
                  <a:pt x="1543896" y="44075"/>
                  <a:pt x="1546202" y="47148"/>
                </a:cubicBezTo>
                <a:cubicBezTo>
                  <a:pt x="1548716" y="50431"/>
                  <a:pt x="1552278" y="52073"/>
                  <a:pt x="1556890" y="52073"/>
                </a:cubicBezTo>
                <a:cubicBezTo>
                  <a:pt x="1562896" y="52073"/>
                  <a:pt x="1568414" y="48545"/>
                  <a:pt x="1573444" y="41490"/>
                </a:cubicBezTo>
                <a:cubicBezTo>
                  <a:pt x="1572536" y="24726"/>
                  <a:pt x="1566772" y="16344"/>
                  <a:pt x="1556156" y="16344"/>
                </a:cubicBezTo>
                <a:close/>
                <a:moveTo>
                  <a:pt x="1225504" y="16344"/>
                </a:moveTo>
                <a:cubicBezTo>
                  <a:pt x="1221872" y="16344"/>
                  <a:pt x="1218868" y="17532"/>
                  <a:pt x="1216494" y="19907"/>
                </a:cubicBezTo>
                <a:cubicBezTo>
                  <a:pt x="1214120" y="22352"/>
                  <a:pt x="1212932" y="25460"/>
                  <a:pt x="1212932" y="29232"/>
                </a:cubicBezTo>
                <a:cubicBezTo>
                  <a:pt x="1212932" y="33493"/>
                  <a:pt x="1214748" y="37090"/>
                  <a:pt x="1218380" y="40024"/>
                </a:cubicBezTo>
                <a:cubicBezTo>
                  <a:pt x="1220894" y="42049"/>
                  <a:pt x="1225016" y="44180"/>
                  <a:pt x="1230744" y="46415"/>
                </a:cubicBezTo>
                <a:cubicBezTo>
                  <a:pt x="1236332" y="41665"/>
                  <a:pt x="1239126" y="36356"/>
                  <a:pt x="1239126" y="30489"/>
                </a:cubicBezTo>
                <a:cubicBezTo>
                  <a:pt x="1239126" y="26438"/>
                  <a:pt x="1237938" y="23120"/>
                  <a:pt x="1235564" y="20535"/>
                </a:cubicBezTo>
                <a:cubicBezTo>
                  <a:pt x="1233048" y="17741"/>
                  <a:pt x="1229696" y="16344"/>
                  <a:pt x="1225504" y="16344"/>
                </a:cubicBezTo>
                <a:close/>
                <a:moveTo>
                  <a:pt x="1912018" y="11001"/>
                </a:moveTo>
                <a:lnTo>
                  <a:pt x="1920926" y="11001"/>
                </a:lnTo>
                <a:lnTo>
                  <a:pt x="1949948" y="60664"/>
                </a:lnTo>
                <a:lnTo>
                  <a:pt x="1958226" y="76381"/>
                </a:lnTo>
                <a:lnTo>
                  <a:pt x="1958748" y="76381"/>
                </a:lnTo>
                <a:cubicBezTo>
                  <a:pt x="1957980" y="65135"/>
                  <a:pt x="1957596" y="57172"/>
                  <a:pt x="1957596" y="52492"/>
                </a:cubicBezTo>
                <a:lnTo>
                  <a:pt x="1957596" y="11001"/>
                </a:lnTo>
                <a:lnTo>
                  <a:pt x="1965874" y="11001"/>
                </a:lnTo>
                <a:lnTo>
                  <a:pt x="1965874" y="87696"/>
                </a:lnTo>
                <a:lnTo>
                  <a:pt x="1956862" y="87696"/>
                </a:lnTo>
                <a:lnTo>
                  <a:pt x="1928050" y="38033"/>
                </a:lnTo>
                <a:lnTo>
                  <a:pt x="1919668" y="22317"/>
                </a:lnTo>
                <a:lnTo>
                  <a:pt x="1919144" y="22317"/>
                </a:lnTo>
                <a:cubicBezTo>
                  <a:pt x="1919842" y="35029"/>
                  <a:pt x="1920192" y="42818"/>
                  <a:pt x="1920192" y="45681"/>
                </a:cubicBezTo>
                <a:lnTo>
                  <a:pt x="1920192" y="87696"/>
                </a:lnTo>
                <a:lnTo>
                  <a:pt x="1912018" y="87696"/>
                </a:lnTo>
                <a:close/>
                <a:moveTo>
                  <a:pt x="1807244" y="11001"/>
                </a:moveTo>
                <a:lnTo>
                  <a:pt x="1815940" y="11001"/>
                </a:lnTo>
                <a:lnTo>
                  <a:pt x="1815940" y="87696"/>
                </a:lnTo>
                <a:lnTo>
                  <a:pt x="1807244" y="87696"/>
                </a:lnTo>
                <a:close/>
                <a:moveTo>
                  <a:pt x="1692944" y="11001"/>
                </a:moveTo>
                <a:lnTo>
                  <a:pt x="1736636" y="11001"/>
                </a:lnTo>
                <a:lnTo>
                  <a:pt x="1736636" y="18335"/>
                </a:lnTo>
                <a:lnTo>
                  <a:pt x="1701640" y="18335"/>
                </a:lnTo>
                <a:lnTo>
                  <a:pt x="1701640" y="43586"/>
                </a:lnTo>
                <a:lnTo>
                  <a:pt x="1731082" y="43586"/>
                </a:lnTo>
                <a:lnTo>
                  <a:pt x="1731082" y="50920"/>
                </a:lnTo>
                <a:lnTo>
                  <a:pt x="1701640" y="50920"/>
                </a:lnTo>
                <a:lnTo>
                  <a:pt x="1701640" y="80362"/>
                </a:lnTo>
                <a:lnTo>
                  <a:pt x="1737788" y="80362"/>
                </a:lnTo>
                <a:lnTo>
                  <a:pt x="1737788" y="87696"/>
                </a:lnTo>
                <a:lnTo>
                  <a:pt x="1692944" y="87696"/>
                </a:lnTo>
                <a:close/>
                <a:moveTo>
                  <a:pt x="1616744" y="11001"/>
                </a:moveTo>
                <a:lnTo>
                  <a:pt x="1635604" y="11001"/>
                </a:lnTo>
                <a:cubicBezTo>
                  <a:pt x="1647268" y="11001"/>
                  <a:pt x="1656174" y="14319"/>
                  <a:pt x="1662322" y="20955"/>
                </a:cubicBezTo>
                <a:cubicBezTo>
                  <a:pt x="1668398" y="27520"/>
                  <a:pt x="1671436" y="36880"/>
                  <a:pt x="1671436" y="49034"/>
                </a:cubicBezTo>
                <a:cubicBezTo>
                  <a:pt x="1671436" y="61258"/>
                  <a:pt x="1668434" y="70723"/>
                  <a:pt x="1662426" y="77428"/>
                </a:cubicBezTo>
                <a:cubicBezTo>
                  <a:pt x="1656280" y="84274"/>
                  <a:pt x="1647442" y="87696"/>
                  <a:pt x="1635918" y="87696"/>
                </a:cubicBezTo>
                <a:lnTo>
                  <a:pt x="1616744" y="87696"/>
                </a:lnTo>
                <a:close/>
                <a:moveTo>
                  <a:pt x="1484232" y="11001"/>
                </a:moveTo>
                <a:lnTo>
                  <a:pt x="1520904" y="11001"/>
                </a:lnTo>
                <a:lnTo>
                  <a:pt x="1520904" y="18335"/>
                </a:lnTo>
                <a:lnTo>
                  <a:pt x="1491776" y="18335"/>
                </a:lnTo>
                <a:lnTo>
                  <a:pt x="1489680" y="41595"/>
                </a:lnTo>
                <a:cubicBezTo>
                  <a:pt x="1493522" y="39430"/>
                  <a:pt x="1497504" y="38347"/>
                  <a:pt x="1501624" y="38347"/>
                </a:cubicBezTo>
                <a:cubicBezTo>
                  <a:pt x="1508400" y="38347"/>
                  <a:pt x="1513814" y="40303"/>
                  <a:pt x="1517866" y="44215"/>
                </a:cubicBezTo>
                <a:cubicBezTo>
                  <a:pt x="1522336" y="48545"/>
                  <a:pt x="1524570" y="54762"/>
                  <a:pt x="1524570" y="62865"/>
                </a:cubicBezTo>
                <a:cubicBezTo>
                  <a:pt x="1524570" y="70827"/>
                  <a:pt x="1522022" y="77289"/>
                  <a:pt x="1516922" y="82248"/>
                </a:cubicBezTo>
                <a:cubicBezTo>
                  <a:pt x="1512242" y="86788"/>
                  <a:pt x="1506550" y="89058"/>
                  <a:pt x="1499844" y="89058"/>
                </a:cubicBezTo>
                <a:cubicBezTo>
                  <a:pt x="1490484" y="89058"/>
                  <a:pt x="1482416" y="85671"/>
                  <a:pt x="1475640" y="78895"/>
                </a:cubicBezTo>
                <a:lnTo>
                  <a:pt x="1479936" y="73237"/>
                </a:lnTo>
                <a:cubicBezTo>
                  <a:pt x="1485594" y="79035"/>
                  <a:pt x="1491986" y="81934"/>
                  <a:pt x="1499110" y="81934"/>
                </a:cubicBezTo>
                <a:cubicBezTo>
                  <a:pt x="1503860" y="81934"/>
                  <a:pt x="1507842" y="80222"/>
                  <a:pt x="1511054" y="76800"/>
                </a:cubicBezTo>
                <a:cubicBezTo>
                  <a:pt x="1514338" y="73307"/>
                  <a:pt x="1515980" y="68732"/>
                  <a:pt x="1515980" y="63074"/>
                </a:cubicBezTo>
                <a:cubicBezTo>
                  <a:pt x="1515980" y="57486"/>
                  <a:pt x="1514478" y="53051"/>
                  <a:pt x="1511474" y="49768"/>
                </a:cubicBezTo>
                <a:cubicBezTo>
                  <a:pt x="1508540" y="46555"/>
                  <a:pt x="1504558" y="44948"/>
                  <a:pt x="1499530" y="44948"/>
                </a:cubicBezTo>
                <a:cubicBezTo>
                  <a:pt x="1495478" y="44948"/>
                  <a:pt x="1491148" y="46485"/>
                  <a:pt x="1486538" y="49558"/>
                </a:cubicBezTo>
                <a:lnTo>
                  <a:pt x="1481822" y="46624"/>
                </a:lnTo>
                <a:close/>
                <a:moveTo>
                  <a:pt x="1430216" y="11001"/>
                </a:moveTo>
                <a:lnTo>
                  <a:pt x="1477678" y="11001"/>
                </a:lnTo>
                <a:lnTo>
                  <a:pt x="1477678" y="16135"/>
                </a:lnTo>
                <a:cubicBezTo>
                  <a:pt x="1469158" y="27171"/>
                  <a:pt x="1463254" y="38277"/>
                  <a:pt x="1459972" y="49453"/>
                </a:cubicBezTo>
                <a:cubicBezTo>
                  <a:pt x="1457318" y="58674"/>
                  <a:pt x="1455642" y="71421"/>
                  <a:pt x="1454942" y="87696"/>
                </a:cubicBezTo>
                <a:lnTo>
                  <a:pt x="1446038" y="87696"/>
                </a:lnTo>
                <a:cubicBezTo>
                  <a:pt x="1447224" y="59966"/>
                  <a:pt x="1454488" y="36845"/>
                  <a:pt x="1467830" y="18335"/>
                </a:cubicBezTo>
                <a:lnTo>
                  <a:pt x="1430216" y="18335"/>
                </a:lnTo>
                <a:close/>
                <a:moveTo>
                  <a:pt x="1379458" y="11001"/>
                </a:moveTo>
                <a:lnTo>
                  <a:pt x="1416128" y="11001"/>
                </a:lnTo>
                <a:lnTo>
                  <a:pt x="1416128" y="18335"/>
                </a:lnTo>
                <a:lnTo>
                  <a:pt x="1387002" y="18335"/>
                </a:lnTo>
                <a:lnTo>
                  <a:pt x="1384906" y="41595"/>
                </a:lnTo>
                <a:cubicBezTo>
                  <a:pt x="1388748" y="39430"/>
                  <a:pt x="1392728" y="38347"/>
                  <a:pt x="1396850" y="38347"/>
                </a:cubicBezTo>
                <a:cubicBezTo>
                  <a:pt x="1403626" y="38347"/>
                  <a:pt x="1409038" y="40303"/>
                  <a:pt x="1413090" y="44215"/>
                </a:cubicBezTo>
                <a:cubicBezTo>
                  <a:pt x="1417560" y="48545"/>
                  <a:pt x="1419796" y="54762"/>
                  <a:pt x="1419796" y="62865"/>
                </a:cubicBezTo>
                <a:cubicBezTo>
                  <a:pt x="1419796" y="70827"/>
                  <a:pt x="1417246" y="77289"/>
                  <a:pt x="1412148" y="82248"/>
                </a:cubicBezTo>
                <a:cubicBezTo>
                  <a:pt x="1407468" y="86788"/>
                  <a:pt x="1401774" y="89058"/>
                  <a:pt x="1395068" y="89058"/>
                </a:cubicBezTo>
                <a:cubicBezTo>
                  <a:pt x="1385708" y="89058"/>
                  <a:pt x="1377642" y="85671"/>
                  <a:pt x="1370866" y="78895"/>
                </a:cubicBezTo>
                <a:lnTo>
                  <a:pt x="1375162" y="73237"/>
                </a:lnTo>
                <a:cubicBezTo>
                  <a:pt x="1380820" y="79035"/>
                  <a:pt x="1387210" y="81934"/>
                  <a:pt x="1394336" y="81934"/>
                </a:cubicBezTo>
                <a:cubicBezTo>
                  <a:pt x="1399086" y="81934"/>
                  <a:pt x="1403066" y="80222"/>
                  <a:pt x="1406280" y="76800"/>
                </a:cubicBezTo>
                <a:cubicBezTo>
                  <a:pt x="1409562" y="73307"/>
                  <a:pt x="1411204" y="68732"/>
                  <a:pt x="1411204" y="63074"/>
                </a:cubicBezTo>
                <a:cubicBezTo>
                  <a:pt x="1411204" y="57486"/>
                  <a:pt x="1409702" y="53051"/>
                  <a:pt x="1406698" y="49768"/>
                </a:cubicBezTo>
                <a:cubicBezTo>
                  <a:pt x="1403766" y="46555"/>
                  <a:pt x="1399784" y="44948"/>
                  <a:pt x="1394754" y="44948"/>
                </a:cubicBezTo>
                <a:cubicBezTo>
                  <a:pt x="1390704" y="44948"/>
                  <a:pt x="1386372" y="46485"/>
                  <a:pt x="1381762" y="49558"/>
                </a:cubicBezTo>
                <a:lnTo>
                  <a:pt x="1377048" y="46624"/>
                </a:lnTo>
                <a:close/>
                <a:moveTo>
                  <a:pt x="1288208" y="11001"/>
                </a:moveTo>
                <a:lnTo>
                  <a:pt x="1297324" y="11001"/>
                </a:lnTo>
                <a:lnTo>
                  <a:pt x="1297324" y="59512"/>
                </a:lnTo>
                <a:lnTo>
                  <a:pt x="1307800" y="59512"/>
                </a:lnTo>
                <a:lnTo>
                  <a:pt x="1307800" y="66322"/>
                </a:lnTo>
                <a:lnTo>
                  <a:pt x="1297324" y="66322"/>
                </a:lnTo>
                <a:lnTo>
                  <a:pt x="1297324" y="87696"/>
                </a:lnTo>
                <a:lnTo>
                  <a:pt x="1289256" y="87696"/>
                </a:lnTo>
                <a:lnTo>
                  <a:pt x="1289256" y="66322"/>
                </a:lnTo>
                <a:lnTo>
                  <a:pt x="1255622" y="66322"/>
                </a:lnTo>
                <a:lnTo>
                  <a:pt x="1255622" y="60769"/>
                </a:lnTo>
                <a:close/>
                <a:moveTo>
                  <a:pt x="711870" y="11001"/>
                </a:moveTo>
                <a:lnTo>
                  <a:pt x="730728" y="11001"/>
                </a:lnTo>
                <a:cubicBezTo>
                  <a:pt x="742394" y="11001"/>
                  <a:pt x="751300" y="14319"/>
                  <a:pt x="757446" y="20955"/>
                </a:cubicBezTo>
                <a:cubicBezTo>
                  <a:pt x="763524" y="27520"/>
                  <a:pt x="766562" y="36880"/>
                  <a:pt x="766562" y="49034"/>
                </a:cubicBezTo>
                <a:cubicBezTo>
                  <a:pt x="766562" y="61258"/>
                  <a:pt x="763558" y="70723"/>
                  <a:pt x="757550" y="77428"/>
                </a:cubicBezTo>
                <a:cubicBezTo>
                  <a:pt x="751404" y="84274"/>
                  <a:pt x="742568" y="87696"/>
                  <a:pt x="731042" y="87696"/>
                </a:cubicBezTo>
                <a:lnTo>
                  <a:pt x="711870" y="87696"/>
                </a:lnTo>
                <a:close/>
                <a:moveTo>
                  <a:pt x="473744" y="11001"/>
                </a:moveTo>
                <a:lnTo>
                  <a:pt x="495956" y="11001"/>
                </a:lnTo>
                <a:cubicBezTo>
                  <a:pt x="513418" y="11001"/>
                  <a:pt x="522150" y="17253"/>
                  <a:pt x="522150" y="29756"/>
                </a:cubicBezTo>
                <a:cubicBezTo>
                  <a:pt x="522150" y="38347"/>
                  <a:pt x="518344" y="43900"/>
                  <a:pt x="510730" y="46415"/>
                </a:cubicBezTo>
                <a:lnTo>
                  <a:pt x="510730" y="46834"/>
                </a:lnTo>
                <a:cubicBezTo>
                  <a:pt x="521346" y="48860"/>
                  <a:pt x="526656" y="55006"/>
                  <a:pt x="526656" y="65274"/>
                </a:cubicBezTo>
                <a:cubicBezTo>
                  <a:pt x="526656" y="72539"/>
                  <a:pt x="523966" y="78162"/>
                  <a:pt x="518588" y="82143"/>
                </a:cubicBezTo>
                <a:cubicBezTo>
                  <a:pt x="513488" y="85845"/>
                  <a:pt x="506504" y="87696"/>
                  <a:pt x="497632" y="87696"/>
                </a:cubicBezTo>
                <a:lnTo>
                  <a:pt x="473744" y="87696"/>
                </a:lnTo>
                <a:close/>
                <a:moveTo>
                  <a:pt x="1225714" y="9848"/>
                </a:moveTo>
                <a:cubicBezTo>
                  <a:pt x="1232140" y="9848"/>
                  <a:pt x="1237240" y="11734"/>
                  <a:pt x="1241012" y="15506"/>
                </a:cubicBezTo>
                <a:cubicBezTo>
                  <a:pt x="1244714" y="19208"/>
                  <a:pt x="1246564" y="24063"/>
                  <a:pt x="1246564" y="30070"/>
                </a:cubicBezTo>
                <a:cubicBezTo>
                  <a:pt x="1246564" y="37055"/>
                  <a:pt x="1243106" y="43272"/>
                  <a:pt x="1236192" y="48720"/>
                </a:cubicBezTo>
                <a:lnTo>
                  <a:pt x="1236192" y="49244"/>
                </a:lnTo>
                <a:cubicBezTo>
                  <a:pt x="1244854" y="54273"/>
                  <a:pt x="1249184" y="60979"/>
                  <a:pt x="1249184" y="69361"/>
                </a:cubicBezTo>
                <a:cubicBezTo>
                  <a:pt x="1249184" y="74949"/>
                  <a:pt x="1247018" y="79594"/>
                  <a:pt x="1242688" y="83296"/>
                </a:cubicBezTo>
                <a:cubicBezTo>
                  <a:pt x="1238218" y="87137"/>
                  <a:pt x="1232490" y="89058"/>
                  <a:pt x="1225504" y="89058"/>
                </a:cubicBezTo>
                <a:cubicBezTo>
                  <a:pt x="1218450" y="89058"/>
                  <a:pt x="1212652" y="87137"/>
                  <a:pt x="1208112" y="83296"/>
                </a:cubicBezTo>
                <a:cubicBezTo>
                  <a:pt x="1203502" y="79454"/>
                  <a:pt x="1201196" y="74564"/>
                  <a:pt x="1201196" y="68627"/>
                </a:cubicBezTo>
                <a:cubicBezTo>
                  <a:pt x="1201196" y="59617"/>
                  <a:pt x="1205946" y="52492"/>
                  <a:pt x="1215446" y="47253"/>
                </a:cubicBezTo>
                <a:lnTo>
                  <a:pt x="1215446" y="46834"/>
                </a:lnTo>
                <a:cubicBezTo>
                  <a:pt x="1208532" y="42154"/>
                  <a:pt x="1205074" y="36287"/>
                  <a:pt x="1205074" y="29232"/>
                </a:cubicBezTo>
                <a:cubicBezTo>
                  <a:pt x="1205074" y="23504"/>
                  <a:pt x="1207064" y="18824"/>
                  <a:pt x="1211046" y="15192"/>
                </a:cubicBezTo>
                <a:cubicBezTo>
                  <a:pt x="1214888" y="11630"/>
                  <a:pt x="1219778" y="9848"/>
                  <a:pt x="1225714" y="9848"/>
                </a:cubicBezTo>
                <a:close/>
                <a:moveTo>
                  <a:pt x="1866098" y="9639"/>
                </a:moveTo>
                <a:cubicBezTo>
                  <a:pt x="1874620" y="9639"/>
                  <a:pt x="1881920" y="12747"/>
                  <a:pt x="1887998" y="18964"/>
                </a:cubicBezTo>
                <a:lnTo>
                  <a:pt x="1883178" y="24622"/>
                </a:lnTo>
                <a:cubicBezTo>
                  <a:pt x="1878568" y="19732"/>
                  <a:pt x="1872944" y="17287"/>
                  <a:pt x="1866308" y="17287"/>
                </a:cubicBezTo>
                <a:cubicBezTo>
                  <a:pt x="1858346" y="17287"/>
                  <a:pt x="1852024" y="20116"/>
                  <a:pt x="1847344" y="25774"/>
                </a:cubicBezTo>
                <a:cubicBezTo>
                  <a:pt x="1842594" y="31502"/>
                  <a:pt x="1840220" y="39290"/>
                  <a:pt x="1840220" y="49139"/>
                </a:cubicBezTo>
                <a:cubicBezTo>
                  <a:pt x="1840220" y="59128"/>
                  <a:pt x="1842490" y="66986"/>
                  <a:pt x="1847030" y="72713"/>
                </a:cubicBezTo>
                <a:cubicBezTo>
                  <a:pt x="1851640" y="78511"/>
                  <a:pt x="1858066" y="81410"/>
                  <a:pt x="1866308" y="81410"/>
                </a:cubicBezTo>
                <a:cubicBezTo>
                  <a:pt x="1872664" y="81410"/>
                  <a:pt x="1877520" y="79803"/>
                  <a:pt x="1880872" y="76590"/>
                </a:cubicBezTo>
                <a:lnTo>
                  <a:pt x="1880872" y="55635"/>
                </a:lnTo>
                <a:lnTo>
                  <a:pt x="1864214" y="55635"/>
                </a:lnTo>
                <a:lnTo>
                  <a:pt x="1864214" y="48406"/>
                </a:lnTo>
                <a:lnTo>
                  <a:pt x="1888940" y="48406"/>
                </a:lnTo>
                <a:lnTo>
                  <a:pt x="1888940" y="80257"/>
                </a:lnTo>
                <a:cubicBezTo>
                  <a:pt x="1883282" y="86125"/>
                  <a:pt x="1875458" y="89058"/>
                  <a:pt x="1865470" y="89058"/>
                </a:cubicBezTo>
                <a:cubicBezTo>
                  <a:pt x="1855272" y="89058"/>
                  <a:pt x="1847066" y="85531"/>
                  <a:pt x="1840848" y="78476"/>
                </a:cubicBezTo>
                <a:cubicBezTo>
                  <a:pt x="1834492" y="71281"/>
                  <a:pt x="1831314" y="61572"/>
                  <a:pt x="1831314" y="49349"/>
                </a:cubicBezTo>
                <a:cubicBezTo>
                  <a:pt x="1831314" y="37195"/>
                  <a:pt x="1834596" y="27486"/>
                  <a:pt x="1841162" y="20221"/>
                </a:cubicBezTo>
                <a:cubicBezTo>
                  <a:pt x="1847518" y="13166"/>
                  <a:pt x="1855830" y="9639"/>
                  <a:pt x="1866098" y="9639"/>
                </a:cubicBezTo>
                <a:close/>
                <a:moveTo>
                  <a:pt x="1771888" y="9639"/>
                </a:moveTo>
                <a:cubicBezTo>
                  <a:pt x="1780828" y="9639"/>
                  <a:pt x="1788266" y="12782"/>
                  <a:pt x="1794204" y="19069"/>
                </a:cubicBezTo>
                <a:lnTo>
                  <a:pt x="1789594" y="24622"/>
                </a:lnTo>
                <a:cubicBezTo>
                  <a:pt x="1784496" y="19732"/>
                  <a:pt x="1778592" y="17287"/>
                  <a:pt x="1771888" y="17287"/>
                </a:cubicBezTo>
                <a:cubicBezTo>
                  <a:pt x="1767416" y="17287"/>
                  <a:pt x="1763820" y="18335"/>
                  <a:pt x="1761096" y="20431"/>
                </a:cubicBezTo>
                <a:cubicBezTo>
                  <a:pt x="1758372" y="22596"/>
                  <a:pt x="1757010" y="25460"/>
                  <a:pt x="1757010" y="29022"/>
                </a:cubicBezTo>
                <a:cubicBezTo>
                  <a:pt x="1757010" y="32515"/>
                  <a:pt x="1758406" y="35414"/>
                  <a:pt x="1761200" y="37719"/>
                </a:cubicBezTo>
                <a:cubicBezTo>
                  <a:pt x="1762806" y="39046"/>
                  <a:pt x="1765670" y="40582"/>
                  <a:pt x="1769792" y="42329"/>
                </a:cubicBezTo>
                <a:lnTo>
                  <a:pt x="1780898" y="47044"/>
                </a:lnTo>
                <a:cubicBezTo>
                  <a:pt x="1791516" y="51723"/>
                  <a:pt x="1796824" y="58569"/>
                  <a:pt x="1796824" y="67579"/>
                </a:cubicBezTo>
                <a:cubicBezTo>
                  <a:pt x="1796824" y="73726"/>
                  <a:pt x="1794518" y="78825"/>
                  <a:pt x="1789908" y="82877"/>
                </a:cubicBezTo>
                <a:cubicBezTo>
                  <a:pt x="1785088" y="86998"/>
                  <a:pt x="1778802" y="89058"/>
                  <a:pt x="1771050" y="89058"/>
                </a:cubicBezTo>
                <a:cubicBezTo>
                  <a:pt x="1760432" y="89058"/>
                  <a:pt x="1751562" y="85251"/>
                  <a:pt x="1744436" y="77638"/>
                </a:cubicBezTo>
                <a:lnTo>
                  <a:pt x="1749674" y="71666"/>
                </a:lnTo>
                <a:cubicBezTo>
                  <a:pt x="1755682" y="78162"/>
                  <a:pt x="1762842" y="81410"/>
                  <a:pt x="1771154" y="81410"/>
                </a:cubicBezTo>
                <a:cubicBezTo>
                  <a:pt x="1776322" y="81410"/>
                  <a:pt x="1780444" y="80187"/>
                  <a:pt x="1783518" y="77743"/>
                </a:cubicBezTo>
                <a:cubicBezTo>
                  <a:pt x="1786520" y="75368"/>
                  <a:pt x="1788022" y="72190"/>
                  <a:pt x="1788022" y="68208"/>
                </a:cubicBezTo>
                <a:cubicBezTo>
                  <a:pt x="1788022" y="64506"/>
                  <a:pt x="1786766" y="61502"/>
                  <a:pt x="1784250" y="59197"/>
                </a:cubicBezTo>
                <a:cubicBezTo>
                  <a:pt x="1782644" y="57800"/>
                  <a:pt x="1779536" y="56089"/>
                  <a:pt x="1774926" y="54063"/>
                </a:cubicBezTo>
                <a:lnTo>
                  <a:pt x="1763820" y="49139"/>
                </a:lnTo>
                <a:cubicBezTo>
                  <a:pt x="1753412" y="44669"/>
                  <a:pt x="1748208" y="38173"/>
                  <a:pt x="1748208" y="29651"/>
                </a:cubicBezTo>
                <a:cubicBezTo>
                  <a:pt x="1748208" y="23853"/>
                  <a:pt x="1750444" y="19069"/>
                  <a:pt x="1754914" y="15297"/>
                </a:cubicBezTo>
                <a:cubicBezTo>
                  <a:pt x="1759384" y="11525"/>
                  <a:pt x="1765042" y="9639"/>
                  <a:pt x="1771888" y="9639"/>
                </a:cubicBezTo>
                <a:close/>
                <a:moveTo>
                  <a:pt x="1556156" y="9639"/>
                </a:moveTo>
                <a:cubicBezTo>
                  <a:pt x="1563838" y="9639"/>
                  <a:pt x="1569916" y="12677"/>
                  <a:pt x="1574386" y="18754"/>
                </a:cubicBezTo>
                <a:cubicBezTo>
                  <a:pt x="1579206" y="25111"/>
                  <a:pt x="1581616" y="34121"/>
                  <a:pt x="1581616" y="45786"/>
                </a:cubicBezTo>
                <a:cubicBezTo>
                  <a:pt x="1581616" y="60455"/>
                  <a:pt x="1578822" y="71596"/>
                  <a:pt x="1573234" y="79209"/>
                </a:cubicBezTo>
                <a:cubicBezTo>
                  <a:pt x="1568344" y="85775"/>
                  <a:pt x="1561954" y="89058"/>
                  <a:pt x="1554060" y="89058"/>
                </a:cubicBezTo>
                <a:cubicBezTo>
                  <a:pt x="1546936" y="89058"/>
                  <a:pt x="1540928" y="86509"/>
                  <a:pt x="1536038" y="81410"/>
                </a:cubicBezTo>
                <a:lnTo>
                  <a:pt x="1540754" y="76066"/>
                </a:lnTo>
                <a:cubicBezTo>
                  <a:pt x="1544316" y="79978"/>
                  <a:pt x="1548682" y="81934"/>
                  <a:pt x="1553850" y="81934"/>
                </a:cubicBezTo>
                <a:cubicBezTo>
                  <a:pt x="1559368" y="81934"/>
                  <a:pt x="1563804" y="79489"/>
                  <a:pt x="1567158" y="74599"/>
                </a:cubicBezTo>
                <a:cubicBezTo>
                  <a:pt x="1571068" y="68942"/>
                  <a:pt x="1573198" y="60315"/>
                  <a:pt x="1573548" y="48720"/>
                </a:cubicBezTo>
                <a:cubicBezTo>
                  <a:pt x="1568240" y="55216"/>
                  <a:pt x="1562232" y="58464"/>
                  <a:pt x="1555526" y="58464"/>
                </a:cubicBezTo>
                <a:cubicBezTo>
                  <a:pt x="1549030" y="58464"/>
                  <a:pt x="1543932" y="56438"/>
                  <a:pt x="1540230" y="52387"/>
                </a:cubicBezTo>
                <a:cubicBezTo>
                  <a:pt x="1536458" y="48126"/>
                  <a:pt x="1534572" y="42119"/>
                  <a:pt x="1534572" y="34366"/>
                </a:cubicBezTo>
                <a:cubicBezTo>
                  <a:pt x="1534572" y="27171"/>
                  <a:pt x="1536702" y="21199"/>
                  <a:pt x="1540964" y="16449"/>
                </a:cubicBezTo>
                <a:cubicBezTo>
                  <a:pt x="1545084" y="11909"/>
                  <a:pt x="1550148" y="9639"/>
                  <a:pt x="1556156" y="9639"/>
                </a:cubicBezTo>
                <a:close/>
                <a:moveTo>
                  <a:pt x="194356" y="9639"/>
                </a:moveTo>
                <a:lnTo>
                  <a:pt x="198652" y="11001"/>
                </a:lnTo>
                <a:cubicBezTo>
                  <a:pt x="195160" y="34680"/>
                  <a:pt x="187826" y="53959"/>
                  <a:pt x="176650" y="68837"/>
                </a:cubicBezTo>
                <a:cubicBezTo>
                  <a:pt x="182866" y="76660"/>
                  <a:pt x="191354" y="83889"/>
                  <a:pt x="202110" y="90525"/>
                </a:cubicBezTo>
                <a:cubicBezTo>
                  <a:pt x="199944" y="92132"/>
                  <a:pt x="198304" y="94018"/>
                  <a:pt x="197186" y="96183"/>
                </a:cubicBezTo>
                <a:cubicBezTo>
                  <a:pt x="186638" y="89338"/>
                  <a:pt x="178292" y="82108"/>
                  <a:pt x="172144" y="74495"/>
                </a:cubicBezTo>
                <a:cubicBezTo>
                  <a:pt x="164112" y="83645"/>
                  <a:pt x="154682" y="90665"/>
                  <a:pt x="143856" y="95554"/>
                </a:cubicBezTo>
                <a:cubicBezTo>
                  <a:pt x="142668" y="93179"/>
                  <a:pt x="141236" y="91259"/>
                  <a:pt x="139560" y="89792"/>
                </a:cubicBezTo>
                <a:cubicBezTo>
                  <a:pt x="150246" y="85391"/>
                  <a:pt x="159712" y="78406"/>
                  <a:pt x="167954" y="68837"/>
                </a:cubicBezTo>
                <a:cubicBezTo>
                  <a:pt x="159362" y="56264"/>
                  <a:pt x="153146" y="38871"/>
                  <a:pt x="149304" y="16659"/>
                </a:cubicBezTo>
                <a:lnTo>
                  <a:pt x="145322" y="16659"/>
                </a:lnTo>
                <a:lnTo>
                  <a:pt x="145322" y="9953"/>
                </a:lnTo>
                <a:lnTo>
                  <a:pt x="193100" y="9953"/>
                </a:lnTo>
                <a:close/>
                <a:moveTo>
                  <a:pt x="1337918" y="9534"/>
                </a:moveTo>
                <a:cubicBezTo>
                  <a:pt x="1344414" y="9604"/>
                  <a:pt x="1349618" y="11280"/>
                  <a:pt x="1353530" y="14563"/>
                </a:cubicBezTo>
                <a:cubicBezTo>
                  <a:pt x="1357652" y="17986"/>
                  <a:pt x="1359712" y="22666"/>
                  <a:pt x="1359712" y="28603"/>
                </a:cubicBezTo>
                <a:cubicBezTo>
                  <a:pt x="1359712" y="37753"/>
                  <a:pt x="1355136" y="43970"/>
                  <a:pt x="1345986" y="47253"/>
                </a:cubicBezTo>
                <a:lnTo>
                  <a:pt x="1345986" y="47672"/>
                </a:lnTo>
                <a:cubicBezTo>
                  <a:pt x="1350736" y="48790"/>
                  <a:pt x="1354578" y="50990"/>
                  <a:pt x="1357512" y="54273"/>
                </a:cubicBezTo>
                <a:cubicBezTo>
                  <a:pt x="1360724" y="57835"/>
                  <a:pt x="1362332" y="62166"/>
                  <a:pt x="1362332" y="67265"/>
                </a:cubicBezTo>
                <a:cubicBezTo>
                  <a:pt x="1362332" y="73901"/>
                  <a:pt x="1359992" y="79244"/>
                  <a:pt x="1355312" y="83296"/>
                </a:cubicBezTo>
                <a:cubicBezTo>
                  <a:pt x="1350842" y="87137"/>
                  <a:pt x="1345148" y="89058"/>
                  <a:pt x="1338234" y="89058"/>
                </a:cubicBezTo>
                <a:cubicBezTo>
                  <a:pt x="1328454" y="89058"/>
                  <a:pt x="1320352" y="85566"/>
                  <a:pt x="1313926" y="78581"/>
                </a:cubicBezTo>
                <a:lnTo>
                  <a:pt x="1318326" y="73028"/>
                </a:lnTo>
                <a:cubicBezTo>
                  <a:pt x="1324124" y="78965"/>
                  <a:pt x="1330584" y="81934"/>
                  <a:pt x="1337710" y="81934"/>
                </a:cubicBezTo>
                <a:cubicBezTo>
                  <a:pt x="1342458" y="81934"/>
                  <a:pt x="1346300" y="80606"/>
                  <a:pt x="1349234" y="77952"/>
                </a:cubicBezTo>
                <a:cubicBezTo>
                  <a:pt x="1352238" y="75158"/>
                  <a:pt x="1353740" y="71526"/>
                  <a:pt x="1353740" y="67056"/>
                </a:cubicBezTo>
                <a:cubicBezTo>
                  <a:pt x="1353740" y="56438"/>
                  <a:pt x="1345638" y="51130"/>
                  <a:pt x="1329432" y="51130"/>
                </a:cubicBezTo>
                <a:lnTo>
                  <a:pt x="1329432" y="44424"/>
                </a:lnTo>
                <a:cubicBezTo>
                  <a:pt x="1343822" y="44424"/>
                  <a:pt x="1351016" y="39360"/>
                  <a:pt x="1351016" y="29232"/>
                </a:cubicBezTo>
                <a:cubicBezTo>
                  <a:pt x="1351016" y="25390"/>
                  <a:pt x="1349828" y="22317"/>
                  <a:pt x="1347454" y="20012"/>
                </a:cubicBezTo>
                <a:cubicBezTo>
                  <a:pt x="1345008" y="17707"/>
                  <a:pt x="1341726" y="16519"/>
                  <a:pt x="1337604" y="16449"/>
                </a:cubicBezTo>
                <a:cubicBezTo>
                  <a:pt x="1331806" y="16519"/>
                  <a:pt x="1326428" y="19104"/>
                  <a:pt x="1321470" y="24203"/>
                </a:cubicBezTo>
                <a:lnTo>
                  <a:pt x="1316754" y="18650"/>
                </a:lnTo>
                <a:cubicBezTo>
                  <a:pt x="1323320" y="12642"/>
                  <a:pt x="1330374" y="9604"/>
                  <a:pt x="1337918" y="9534"/>
                </a:cubicBezTo>
                <a:close/>
                <a:moveTo>
                  <a:pt x="1101660" y="4295"/>
                </a:moveTo>
                <a:lnTo>
                  <a:pt x="1110148" y="4295"/>
                </a:lnTo>
                <a:lnTo>
                  <a:pt x="1110148" y="77952"/>
                </a:lnTo>
                <a:cubicBezTo>
                  <a:pt x="1110148" y="80606"/>
                  <a:pt x="1111020" y="81934"/>
                  <a:pt x="1112766" y="81934"/>
                </a:cubicBezTo>
                <a:cubicBezTo>
                  <a:pt x="1113396" y="81934"/>
                  <a:pt x="1114058" y="81864"/>
                  <a:pt x="1114758" y="81724"/>
                </a:cubicBezTo>
                <a:lnTo>
                  <a:pt x="1116014" y="88325"/>
                </a:lnTo>
                <a:cubicBezTo>
                  <a:pt x="1114408" y="88814"/>
                  <a:pt x="1112696" y="89058"/>
                  <a:pt x="1110880" y="89058"/>
                </a:cubicBezTo>
                <a:cubicBezTo>
                  <a:pt x="1104734" y="89058"/>
                  <a:pt x="1101660" y="85147"/>
                  <a:pt x="1101660" y="77324"/>
                </a:cubicBezTo>
                <a:close/>
                <a:moveTo>
                  <a:pt x="539686" y="4295"/>
                </a:moveTo>
                <a:lnTo>
                  <a:pt x="548172" y="4295"/>
                </a:lnTo>
                <a:lnTo>
                  <a:pt x="548172" y="77952"/>
                </a:lnTo>
                <a:cubicBezTo>
                  <a:pt x="548172" y="80606"/>
                  <a:pt x="549046" y="81934"/>
                  <a:pt x="550792" y="81934"/>
                </a:cubicBezTo>
                <a:cubicBezTo>
                  <a:pt x="551420" y="81934"/>
                  <a:pt x="552084" y="81864"/>
                  <a:pt x="552782" y="81724"/>
                </a:cubicBezTo>
                <a:lnTo>
                  <a:pt x="554040" y="88325"/>
                </a:lnTo>
                <a:cubicBezTo>
                  <a:pt x="552434" y="88814"/>
                  <a:pt x="550722" y="89058"/>
                  <a:pt x="548906" y="89058"/>
                </a:cubicBezTo>
                <a:cubicBezTo>
                  <a:pt x="542758" y="89058"/>
                  <a:pt x="539686" y="85147"/>
                  <a:pt x="539686" y="77324"/>
                </a:cubicBezTo>
                <a:close/>
                <a:moveTo>
                  <a:pt x="1090374" y="2933"/>
                </a:moveTo>
                <a:cubicBezTo>
                  <a:pt x="1093586" y="2933"/>
                  <a:pt x="1096626" y="3562"/>
                  <a:pt x="1099488" y="4819"/>
                </a:cubicBezTo>
                <a:lnTo>
                  <a:pt x="1097602" y="11420"/>
                </a:lnTo>
                <a:cubicBezTo>
                  <a:pt x="1095438" y="10372"/>
                  <a:pt x="1093272" y="9848"/>
                  <a:pt x="1091106" y="9848"/>
                </a:cubicBezTo>
                <a:cubicBezTo>
                  <a:pt x="1085658" y="9848"/>
                  <a:pt x="1082934" y="13690"/>
                  <a:pt x="1082934" y="21374"/>
                </a:cubicBezTo>
                <a:lnTo>
                  <a:pt x="1082934" y="31118"/>
                </a:lnTo>
                <a:lnTo>
                  <a:pt x="1095088" y="31118"/>
                </a:lnTo>
                <a:lnTo>
                  <a:pt x="1095088" y="38138"/>
                </a:lnTo>
                <a:lnTo>
                  <a:pt x="1082934" y="38138"/>
                </a:lnTo>
                <a:lnTo>
                  <a:pt x="1082934" y="87696"/>
                </a:lnTo>
                <a:lnTo>
                  <a:pt x="1074342" y="87696"/>
                </a:lnTo>
                <a:lnTo>
                  <a:pt x="1074342" y="38138"/>
                </a:lnTo>
                <a:lnTo>
                  <a:pt x="1066590" y="38138"/>
                </a:lnTo>
                <a:lnTo>
                  <a:pt x="1066590" y="31642"/>
                </a:lnTo>
                <a:lnTo>
                  <a:pt x="1074342" y="31118"/>
                </a:lnTo>
                <a:lnTo>
                  <a:pt x="1074342" y="21269"/>
                </a:lnTo>
                <a:cubicBezTo>
                  <a:pt x="1074342" y="9045"/>
                  <a:pt x="1079686" y="2933"/>
                  <a:pt x="1090374" y="2933"/>
                </a:cubicBezTo>
                <a:close/>
                <a:moveTo>
                  <a:pt x="90524" y="1047"/>
                </a:moveTo>
                <a:lnTo>
                  <a:pt x="95134" y="7019"/>
                </a:lnTo>
                <a:cubicBezTo>
                  <a:pt x="83750" y="9674"/>
                  <a:pt x="69954" y="11665"/>
                  <a:pt x="53748" y="12992"/>
                </a:cubicBezTo>
                <a:lnTo>
                  <a:pt x="53748" y="30908"/>
                </a:lnTo>
                <a:lnTo>
                  <a:pt x="88010" y="30908"/>
                </a:lnTo>
                <a:lnTo>
                  <a:pt x="89268" y="30594"/>
                </a:lnTo>
                <a:lnTo>
                  <a:pt x="93354" y="31851"/>
                </a:lnTo>
                <a:cubicBezTo>
                  <a:pt x="90840" y="49244"/>
                  <a:pt x="85670" y="63598"/>
                  <a:pt x="77846" y="74914"/>
                </a:cubicBezTo>
                <a:cubicBezTo>
                  <a:pt x="83016" y="81829"/>
                  <a:pt x="89302" y="86928"/>
                  <a:pt x="96706" y="90211"/>
                </a:cubicBezTo>
                <a:cubicBezTo>
                  <a:pt x="94680" y="91957"/>
                  <a:pt x="93110" y="93843"/>
                  <a:pt x="91992" y="95869"/>
                </a:cubicBezTo>
                <a:cubicBezTo>
                  <a:pt x="84798" y="92097"/>
                  <a:pt x="78720" y="86893"/>
                  <a:pt x="73760" y="80257"/>
                </a:cubicBezTo>
                <a:cubicBezTo>
                  <a:pt x="68172" y="86893"/>
                  <a:pt x="61642" y="92097"/>
                  <a:pt x="54168" y="95869"/>
                </a:cubicBezTo>
                <a:cubicBezTo>
                  <a:pt x="53050" y="93773"/>
                  <a:pt x="51654" y="91887"/>
                  <a:pt x="49976" y="90211"/>
                </a:cubicBezTo>
                <a:cubicBezTo>
                  <a:pt x="57520" y="86858"/>
                  <a:pt x="64122" y="81619"/>
                  <a:pt x="69780" y="74495"/>
                </a:cubicBezTo>
                <a:cubicBezTo>
                  <a:pt x="63982" y="64785"/>
                  <a:pt x="59512" y="52387"/>
                  <a:pt x="56368" y="37299"/>
                </a:cubicBezTo>
                <a:lnTo>
                  <a:pt x="53748" y="37299"/>
                </a:lnTo>
                <a:lnTo>
                  <a:pt x="53748" y="43586"/>
                </a:lnTo>
                <a:cubicBezTo>
                  <a:pt x="53748" y="67335"/>
                  <a:pt x="50360" y="84832"/>
                  <a:pt x="43586" y="96078"/>
                </a:cubicBezTo>
                <a:cubicBezTo>
                  <a:pt x="41978" y="94472"/>
                  <a:pt x="40128" y="93179"/>
                  <a:pt x="38032" y="92202"/>
                </a:cubicBezTo>
                <a:cubicBezTo>
                  <a:pt x="44110" y="81724"/>
                  <a:pt x="47148" y="65519"/>
                  <a:pt x="47148" y="43586"/>
                </a:cubicBezTo>
                <a:lnTo>
                  <a:pt x="47148" y="7543"/>
                </a:lnTo>
                <a:cubicBezTo>
                  <a:pt x="66148" y="5867"/>
                  <a:pt x="80606" y="3702"/>
                  <a:pt x="90524" y="1047"/>
                </a:cubicBezTo>
                <a:close/>
                <a:moveTo>
                  <a:pt x="254602" y="209"/>
                </a:moveTo>
                <a:lnTo>
                  <a:pt x="261832" y="209"/>
                </a:lnTo>
                <a:lnTo>
                  <a:pt x="261832" y="12992"/>
                </a:lnTo>
                <a:lnTo>
                  <a:pt x="300284" y="12992"/>
                </a:lnTo>
                <a:lnTo>
                  <a:pt x="300284" y="19697"/>
                </a:lnTo>
                <a:lnTo>
                  <a:pt x="261832" y="19697"/>
                </a:lnTo>
                <a:lnTo>
                  <a:pt x="261832" y="46520"/>
                </a:lnTo>
                <a:lnTo>
                  <a:pt x="304580" y="46520"/>
                </a:lnTo>
                <a:lnTo>
                  <a:pt x="304580" y="53120"/>
                </a:lnTo>
                <a:lnTo>
                  <a:pt x="266862" y="53120"/>
                </a:lnTo>
                <a:cubicBezTo>
                  <a:pt x="277828" y="67859"/>
                  <a:pt x="291134" y="78651"/>
                  <a:pt x="306780" y="85496"/>
                </a:cubicBezTo>
                <a:cubicBezTo>
                  <a:pt x="305174" y="86893"/>
                  <a:pt x="303568" y="88814"/>
                  <a:pt x="301960" y="91259"/>
                </a:cubicBezTo>
                <a:cubicBezTo>
                  <a:pt x="286244" y="83505"/>
                  <a:pt x="272868" y="71910"/>
                  <a:pt x="261832" y="56473"/>
                </a:cubicBezTo>
                <a:lnTo>
                  <a:pt x="261832" y="95554"/>
                </a:lnTo>
                <a:lnTo>
                  <a:pt x="254602" y="95554"/>
                </a:lnTo>
                <a:lnTo>
                  <a:pt x="254602" y="56788"/>
                </a:lnTo>
                <a:cubicBezTo>
                  <a:pt x="243916" y="71666"/>
                  <a:pt x="230714" y="83051"/>
                  <a:pt x="214998" y="90944"/>
                </a:cubicBezTo>
                <a:cubicBezTo>
                  <a:pt x="213530" y="88709"/>
                  <a:pt x="211890" y="86788"/>
                  <a:pt x="210074" y="85182"/>
                </a:cubicBezTo>
                <a:cubicBezTo>
                  <a:pt x="225860" y="78406"/>
                  <a:pt x="239060" y="67719"/>
                  <a:pt x="249678" y="53120"/>
                </a:cubicBezTo>
                <a:lnTo>
                  <a:pt x="212168" y="53120"/>
                </a:lnTo>
                <a:lnTo>
                  <a:pt x="212168" y="46520"/>
                </a:lnTo>
                <a:lnTo>
                  <a:pt x="254602" y="46520"/>
                </a:lnTo>
                <a:lnTo>
                  <a:pt x="254602" y="19697"/>
                </a:lnTo>
                <a:lnTo>
                  <a:pt x="217198" y="19697"/>
                </a:lnTo>
                <a:lnTo>
                  <a:pt x="217198" y="12992"/>
                </a:lnTo>
                <a:lnTo>
                  <a:pt x="254602" y="12992"/>
                </a:lnTo>
                <a:close/>
                <a:moveTo>
                  <a:pt x="124052" y="104"/>
                </a:moveTo>
                <a:lnTo>
                  <a:pt x="130864" y="104"/>
                </a:lnTo>
                <a:lnTo>
                  <a:pt x="130864" y="22526"/>
                </a:lnTo>
                <a:lnTo>
                  <a:pt x="145112" y="22526"/>
                </a:lnTo>
                <a:lnTo>
                  <a:pt x="145112" y="29127"/>
                </a:lnTo>
                <a:lnTo>
                  <a:pt x="130864" y="29127"/>
                </a:lnTo>
                <a:lnTo>
                  <a:pt x="130864" y="33318"/>
                </a:lnTo>
                <a:cubicBezTo>
                  <a:pt x="134216" y="36671"/>
                  <a:pt x="140084" y="43411"/>
                  <a:pt x="148466" y="53540"/>
                </a:cubicBezTo>
                <a:lnTo>
                  <a:pt x="144064" y="59721"/>
                </a:lnTo>
                <a:cubicBezTo>
                  <a:pt x="141132" y="54972"/>
                  <a:pt x="136730" y="48860"/>
                  <a:pt x="130864" y="41386"/>
                </a:cubicBezTo>
                <a:lnTo>
                  <a:pt x="130864" y="95450"/>
                </a:lnTo>
                <a:lnTo>
                  <a:pt x="124052" y="95450"/>
                </a:lnTo>
                <a:lnTo>
                  <a:pt x="124052" y="41281"/>
                </a:lnTo>
                <a:cubicBezTo>
                  <a:pt x="119302" y="56508"/>
                  <a:pt x="113854" y="68173"/>
                  <a:pt x="107708" y="76276"/>
                </a:cubicBezTo>
                <a:cubicBezTo>
                  <a:pt x="106660" y="73831"/>
                  <a:pt x="105264" y="71596"/>
                  <a:pt x="103516" y="69570"/>
                </a:cubicBezTo>
                <a:cubicBezTo>
                  <a:pt x="111550" y="60071"/>
                  <a:pt x="117732" y="46590"/>
                  <a:pt x="122062" y="29127"/>
                </a:cubicBezTo>
                <a:lnTo>
                  <a:pt x="106346" y="29127"/>
                </a:lnTo>
                <a:lnTo>
                  <a:pt x="106346" y="22526"/>
                </a:lnTo>
                <a:lnTo>
                  <a:pt x="124052" y="22526"/>
                </a:lnTo>
                <a:close/>
                <a:moveTo>
                  <a:pt x="358958" y="0"/>
                </a:moveTo>
                <a:lnTo>
                  <a:pt x="366816" y="1152"/>
                </a:lnTo>
                <a:cubicBezTo>
                  <a:pt x="364930" y="6461"/>
                  <a:pt x="363184" y="10896"/>
                  <a:pt x="361578" y="14459"/>
                </a:cubicBezTo>
                <a:lnTo>
                  <a:pt x="399402" y="14459"/>
                </a:lnTo>
                <a:lnTo>
                  <a:pt x="399402" y="95240"/>
                </a:lnTo>
                <a:lnTo>
                  <a:pt x="392172" y="95240"/>
                </a:lnTo>
                <a:lnTo>
                  <a:pt x="392172" y="89792"/>
                </a:lnTo>
                <a:lnTo>
                  <a:pt x="335384" y="89792"/>
                </a:lnTo>
                <a:lnTo>
                  <a:pt x="335384" y="95764"/>
                </a:lnTo>
                <a:lnTo>
                  <a:pt x="328364" y="95764"/>
                </a:lnTo>
                <a:lnTo>
                  <a:pt x="328364" y="14459"/>
                </a:lnTo>
                <a:lnTo>
                  <a:pt x="354558" y="14459"/>
                </a:lnTo>
                <a:cubicBezTo>
                  <a:pt x="356304" y="9988"/>
                  <a:pt x="357770" y="5168"/>
                  <a:pt x="358958" y="0"/>
                </a:cubicBezTo>
                <a:close/>
                <a:moveTo>
                  <a:pt x="26298" y="0"/>
                </a:moveTo>
                <a:lnTo>
                  <a:pt x="32688" y="0"/>
                </a:lnTo>
                <a:lnTo>
                  <a:pt x="32688" y="29337"/>
                </a:lnTo>
                <a:lnTo>
                  <a:pt x="42224" y="29337"/>
                </a:lnTo>
                <a:lnTo>
                  <a:pt x="42224" y="35623"/>
                </a:lnTo>
                <a:lnTo>
                  <a:pt x="14354" y="35623"/>
                </a:lnTo>
                <a:lnTo>
                  <a:pt x="14354" y="43796"/>
                </a:lnTo>
                <a:cubicBezTo>
                  <a:pt x="14354" y="47078"/>
                  <a:pt x="14318" y="49558"/>
                  <a:pt x="14248" y="51235"/>
                </a:cubicBezTo>
                <a:lnTo>
                  <a:pt x="35728" y="51235"/>
                </a:lnTo>
                <a:lnTo>
                  <a:pt x="35728" y="95554"/>
                </a:lnTo>
                <a:lnTo>
                  <a:pt x="29336" y="95554"/>
                </a:lnTo>
                <a:lnTo>
                  <a:pt x="29336" y="57521"/>
                </a:lnTo>
                <a:lnTo>
                  <a:pt x="14038" y="57521"/>
                </a:lnTo>
                <a:cubicBezTo>
                  <a:pt x="13130" y="74006"/>
                  <a:pt x="10128" y="86788"/>
                  <a:pt x="5028" y="95869"/>
                </a:cubicBezTo>
                <a:cubicBezTo>
                  <a:pt x="3632" y="94332"/>
                  <a:pt x="1954" y="92935"/>
                  <a:pt x="0" y="91678"/>
                </a:cubicBezTo>
                <a:cubicBezTo>
                  <a:pt x="5238" y="81549"/>
                  <a:pt x="7858" y="65589"/>
                  <a:pt x="7858" y="43796"/>
                </a:cubicBezTo>
                <a:lnTo>
                  <a:pt x="7858" y="2305"/>
                </a:lnTo>
                <a:lnTo>
                  <a:pt x="14354" y="2305"/>
                </a:lnTo>
                <a:lnTo>
                  <a:pt x="14354" y="29337"/>
                </a:lnTo>
                <a:lnTo>
                  <a:pt x="26298" y="29337"/>
                </a:lnTo>
                <a:close/>
              </a:path>
            </a:pathLst>
          </a:custGeom>
          <a:solidFill>
            <a:srgbClr val="E6E6E6"/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/>
            <a:endParaRPr lang="zh-CN" altLang="en-US" sz="800">
              <a:solidFill>
                <a:schemeClr val="bg1"/>
              </a:solidFill>
            </a:endParaRPr>
          </a:p>
        </p:txBody>
      </p:sp>
      <p:sp>
        <p:nvSpPr>
          <p:cNvPr id="7" name="矩形 6"/>
          <p:cNvSpPr/>
          <p:nvPr userDrawn="1"/>
        </p:nvSpPr>
        <p:spPr>
          <a:xfrm>
            <a:off x="-15098004" y="6488668"/>
            <a:ext cx="1071127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rgbClr val="CCD1D4"/>
                </a:solidFill>
              </a:rPr>
              <a:t>8435759</a:t>
            </a:r>
            <a:endParaRPr lang="zh-CN" altLang="en-US">
              <a:solidFill>
                <a:srgbClr val="CCD1D4"/>
              </a:solidFill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image" Target="file:///D:\qq&#25991;&#20214;\712321467\Image\C2C\Image2\%7b75232B38-A165-1FB7-499C-2E1C792CACB5%7d.png" TargetMode="External" /><Relationship Id="rId4" Type="http://schemas.openxmlformats.org/officeDocument/2006/relationships/image" Target="../media/image1.png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文本框 7"/>
          <p:cNvSpPr txBox="1"/>
          <p:nvPr userDrawn="1"/>
        </p:nvSpPr>
        <p:spPr>
          <a:xfrm>
            <a:off x="2378578" y="-10793573"/>
            <a:ext cx="1965874" cy="113995"/>
          </a:xfrm>
          <a:custGeom>
            <a:rect l="l" t="t" r="r" b="b"/>
            <a:pathLst>
              <a:path w="1965874" h="113992">
                <a:moveTo>
                  <a:pt x="891806" y="87487"/>
                </a:moveTo>
                <a:cubicBezTo>
                  <a:pt x="887684" y="90420"/>
                  <a:pt x="885624" y="93808"/>
                  <a:pt x="885624" y="97650"/>
                </a:cubicBezTo>
                <a:cubicBezTo>
                  <a:pt x="885624" y="100793"/>
                  <a:pt x="887126" y="103308"/>
                  <a:pt x="890130" y="105194"/>
                </a:cubicBezTo>
                <a:cubicBezTo>
                  <a:pt x="893134" y="107080"/>
                  <a:pt x="897290" y="108023"/>
                  <a:pt x="902598" y="108023"/>
                </a:cubicBezTo>
                <a:cubicBezTo>
                  <a:pt x="908046" y="108023"/>
                  <a:pt x="912586" y="106765"/>
                  <a:pt x="916218" y="104251"/>
                </a:cubicBezTo>
                <a:cubicBezTo>
                  <a:pt x="919572" y="101876"/>
                  <a:pt x="921248" y="99082"/>
                  <a:pt x="921248" y="95869"/>
                </a:cubicBezTo>
                <a:cubicBezTo>
                  <a:pt x="921248" y="90909"/>
                  <a:pt x="917302" y="88430"/>
                  <a:pt x="909408" y="88430"/>
                </a:cubicBezTo>
                <a:lnTo>
                  <a:pt x="899036" y="88430"/>
                </a:lnTo>
                <a:cubicBezTo>
                  <a:pt x="896870" y="88430"/>
                  <a:pt x="894460" y="88115"/>
                  <a:pt x="891806" y="87487"/>
                </a:cubicBezTo>
                <a:close/>
                <a:moveTo>
                  <a:pt x="429472" y="75438"/>
                </a:moveTo>
                <a:cubicBezTo>
                  <a:pt x="431288" y="75438"/>
                  <a:pt x="432824" y="76066"/>
                  <a:pt x="434082" y="77324"/>
                </a:cubicBezTo>
                <a:cubicBezTo>
                  <a:pt x="435340" y="78651"/>
                  <a:pt x="435968" y="80327"/>
                  <a:pt x="435968" y="82353"/>
                </a:cubicBezTo>
                <a:cubicBezTo>
                  <a:pt x="435968" y="84309"/>
                  <a:pt x="435340" y="85915"/>
                  <a:pt x="434082" y="87172"/>
                </a:cubicBezTo>
                <a:cubicBezTo>
                  <a:pt x="432824" y="88430"/>
                  <a:pt x="431288" y="89058"/>
                  <a:pt x="429472" y="89058"/>
                </a:cubicBezTo>
                <a:cubicBezTo>
                  <a:pt x="427726" y="89058"/>
                  <a:pt x="426224" y="88430"/>
                  <a:pt x="424966" y="87172"/>
                </a:cubicBezTo>
                <a:cubicBezTo>
                  <a:pt x="423710" y="85915"/>
                  <a:pt x="423080" y="84309"/>
                  <a:pt x="423080" y="82353"/>
                </a:cubicBezTo>
                <a:cubicBezTo>
                  <a:pt x="423080" y="80327"/>
                  <a:pt x="423710" y="78651"/>
                  <a:pt x="424966" y="77324"/>
                </a:cubicBezTo>
                <a:cubicBezTo>
                  <a:pt x="426224" y="76066"/>
                  <a:pt x="427726" y="75438"/>
                  <a:pt x="429472" y="75438"/>
                </a:cubicBezTo>
                <a:close/>
                <a:moveTo>
                  <a:pt x="335384" y="66846"/>
                </a:moveTo>
                <a:lnTo>
                  <a:pt x="335384" y="83191"/>
                </a:lnTo>
                <a:lnTo>
                  <a:pt x="392172" y="83191"/>
                </a:lnTo>
                <a:lnTo>
                  <a:pt x="392172" y="66846"/>
                </a:lnTo>
                <a:close/>
                <a:moveTo>
                  <a:pt x="856868" y="57731"/>
                </a:moveTo>
                <a:cubicBezTo>
                  <a:pt x="847158" y="58848"/>
                  <a:pt x="840174" y="60629"/>
                  <a:pt x="835914" y="63074"/>
                </a:cubicBezTo>
                <a:cubicBezTo>
                  <a:pt x="832002" y="65449"/>
                  <a:pt x="830046" y="68627"/>
                  <a:pt x="830046" y="72609"/>
                </a:cubicBezTo>
                <a:cubicBezTo>
                  <a:pt x="830046" y="78965"/>
                  <a:pt x="833538" y="82143"/>
                  <a:pt x="840524" y="82143"/>
                </a:cubicBezTo>
                <a:cubicBezTo>
                  <a:pt x="845552" y="82143"/>
                  <a:pt x="851000" y="79524"/>
                  <a:pt x="856868" y="74285"/>
                </a:cubicBezTo>
                <a:close/>
                <a:moveTo>
                  <a:pt x="482440" y="50606"/>
                </a:moveTo>
                <a:lnTo>
                  <a:pt x="482440" y="80781"/>
                </a:lnTo>
                <a:lnTo>
                  <a:pt x="496270" y="80781"/>
                </a:lnTo>
                <a:cubicBezTo>
                  <a:pt x="510870" y="80781"/>
                  <a:pt x="518168" y="75507"/>
                  <a:pt x="518168" y="64960"/>
                </a:cubicBezTo>
                <a:cubicBezTo>
                  <a:pt x="518168" y="55391"/>
                  <a:pt x="510870" y="50606"/>
                  <a:pt x="496270" y="50606"/>
                </a:cubicBezTo>
                <a:close/>
                <a:moveTo>
                  <a:pt x="1220056" y="49977"/>
                </a:moveTo>
                <a:cubicBezTo>
                  <a:pt x="1212652" y="54657"/>
                  <a:pt x="1208950" y="60664"/>
                  <a:pt x="1208950" y="67999"/>
                </a:cubicBezTo>
                <a:cubicBezTo>
                  <a:pt x="1208950" y="72190"/>
                  <a:pt x="1210522" y="75682"/>
                  <a:pt x="1213666" y="78476"/>
                </a:cubicBezTo>
                <a:cubicBezTo>
                  <a:pt x="1216878" y="81270"/>
                  <a:pt x="1220860" y="82667"/>
                  <a:pt x="1225610" y="82667"/>
                </a:cubicBezTo>
                <a:cubicBezTo>
                  <a:pt x="1230150" y="82667"/>
                  <a:pt x="1233886" y="81375"/>
                  <a:pt x="1236820" y="78790"/>
                </a:cubicBezTo>
                <a:cubicBezTo>
                  <a:pt x="1239614" y="76276"/>
                  <a:pt x="1241012" y="73063"/>
                  <a:pt x="1241012" y="69151"/>
                </a:cubicBezTo>
                <a:cubicBezTo>
                  <a:pt x="1241012" y="64401"/>
                  <a:pt x="1238916" y="60420"/>
                  <a:pt x="1234724" y="57207"/>
                </a:cubicBezTo>
                <a:cubicBezTo>
                  <a:pt x="1232140" y="55321"/>
                  <a:pt x="1227250" y="52911"/>
                  <a:pt x="1220056" y="49977"/>
                </a:cubicBezTo>
                <a:close/>
                <a:moveTo>
                  <a:pt x="335384" y="44215"/>
                </a:moveTo>
                <a:lnTo>
                  <a:pt x="335384" y="60350"/>
                </a:lnTo>
                <a:lnTo>
                  <a:pt x="392172" y="60350"/>
                </a:lnTo>
                <a:lnTo>
                  <a:pt x="392172" y="44215"/>
                </a:lnTo>
                <a:close/>
                <a:moveTo>
                  <a:pt x="62130" y="37299"/>
                </a:moveTo>
                <a:cubicBezTo>
                  <a:pt x="64786" y="49942"/>
                  <a:pt x="68662" y="60490"/>
                  <a:pt x="73760" y="68942"/>
                </a:cubicBezTo>
                <a:cubicBezTo>
                  <a:pt x="79558" y="60071"/>
                  <a:pt x="83644" y="49523"/>
                  <a:pt x="86020" y="37299"/>
                </a:cubicBezTo>
                <a:close/>
                <a:moveTo>
                  <a:pt x="961320" y="36880"/>
                </a:moveTo>
                <a:cubicBezTo>
                  <a:pt x="956220" y="36880"/>
                  <a:pt x="952100" y="38976"/>
                  <a:pt x="948956" y="43167"/>
                </a:cubicBezTo>
                <a:cubicBezTo>
                  <a:pt x="945742" y="47288"/>
                  <a:pt x="944136" y="52736"/>
                  <a:pt x="944136" y="59512"/>
                </a:cubicBezTo>
                <a:cubicBezTo>
                  <a:pt x="944136" y="66217"/>
                  <a:pt x="945742" y="71631"/>
                  <a:pt x="948956" y="75752"/>
                </a:cubicBezTo>
                <a:cubicBezTo>
                  <a:pt x="952100" y="79873"/>
                  <a:pt x="956220" y="81934"/>
                  <a:pt x="961320" y="81934"/>
                </a:cubicBezTo>
                <a:cubicBezTo>
                  <a:pt x="966418" y="81934"/>
                  <a:pt x="970574" y="79873"/>
                  <a:pt x="973788" y="75752"/>
                </a:cubicBezTo>
                <a:cubicBezTo>
                  <a:pt x="977000" y="71631"/>
                  <a:pt x="978608" y="66217"/>
                  <a:pt x="978608" y="59512"/>
                </a:cubicBezTo>
                <a:cubicBezTo>
                  <a:pt x="978608" y="52806"/>
                  <a:pt x="977000" y="47358"/>
                  <a:pt x="973788" y="43167"/>
                </a:cubicBezTo>
                <a:cubicBezTo>
                  <a:pt x="970574" y="38976"/>
                  <a:pt x="966418" y="36880"/>
                  <a:pt x="961320" y="36880"/>
                </a:cubicBezTo>
                <a:close/>
                <a:moveTo>
                  <a:pt x="655890" y="36566"/>
                </a:moveTo>
                <a:cubicBezTo>
                  <a:pt x="651560" y="36566"/>
                  <a:pt x="647822" y="38173"/>
                  <a:pt x="644680" y="41386"/>
                </a:cubicBezTo>
                <a:cubicBezTo>
                  <a:pt x="641396" y="44808"/>
                  <a:pt x="639476" y="49384"/>
                  <a:pt x="638918" y="55111"/>
                </a:cubicBezTo>
                <a:lnTo>
                  <a:pt x="670560" y="55111"/>
                </a:lnTo>
                <a:cubicBezTo>
                  <a:pt x="670560" y="42748"/>
                  <a:pt x="665670" y="36566"/>
                  <a:pt x="655890" y="36566"/>
                </a:cubicBezTo>
                <a:close/>
                <a:moveTo>
                  <a:pt x="901236" y="36042"/>
                </a:moveTo>
                <a:cubicBezTo>
                  <a:pt x="897604" y="36042"/>
                  <a:pt x="894600" y="37265"/>
                  <a:pt x="892224" y="39709"/>
                </a:cubicBezTo>
                <a:cubicBezTo>
                  <a:pt x="889780" y="42224"/>
                  <a:pt x="888558" y="45612"/>
                  <a:pt x="888558" y="49872"/>
                </a:cubicBezTo>
                <a:cubicBezTo>
                  <a:pt x="888558" y="53994"/>
                  <a:pt x="889816" y="57381"/>
                  <a:pt x="892330" y="60036"/>
                </a:cubicBezTo>
                <a:cubicBezTo>
                  <a:pt x="894774" y="62620"/>
                  <a:pt x="897744" y="63912"/>
                  <a:pt x="901236" y="63912"/>
                </a:cubicBezTo>
                <a:cubicBezTo>
                  <a:pt x="904728" y="63912"/>
                  <a:pt x="907696" y="62620"/>
                  <a:pt x="910142" y="60036"/>
                </a:cubicBezTo>
                <a:cubicBezTo>
                  <a:pt x="912656" y="57381"/>
                  <a:pt x="913914" y="53994"/>
                  <a:pt x="913914" y="49872"/>
                </a:cubicBezTo>
                <a:cubicBezTo>
                  <a:pt x="913914" y="45681"/>
                  <a:pt x="912656" y="42294"/>
                  <a:pt x="910142" y="39709"/>
                </a:cubicBezTo>
                <a:cubicBezTo>
                  <a:pt x="907766" y="37265"/>
                  <a:pt x="904798" y="36042"/>
                  <a:pt x="901236" y="36042"/>
                </a:cubicBezTo>
                <a:close/>
                <a:moveTo>
                  <a:pt x="429472" y="32689"/>
                </a:moveTo>
                <a:cubicBezTo>
                  <a:pt x="431288" y="32689"/>
                  <a:pt x="432824" y="33318"/>
                  <a:pt x="434082" y="34575"/>
                </a:cubicBezTo>
                <a:cubicBezTo>
                  <a:pt x="435340" y="35902"/>
                  <a:pt x="435968" y="37579"/>
                  <a:pt x="435968" y="39605"/>
                </a:cubicBezTo>
                <a:cubicBezTo>
                  <a:pt x="435968" y="41560"/>
                  <a:pt x="435340" y="43167"/>
                  <a:pt x="434082" y="44424"/>
                </a:cubicBezTo>
                <a:cubicBezTo>
                  <a:pt x="432824" y="45681"/>
                  <a:pt x="431288" y="46310"/>
                  <a:pt x="429472" y="46310"/>
                </a:cubicBezTo>
                <a:cubicBezTo>
                  <a:pt x="427726" y="46310"/>
                  <a:pt x="426224" y="45681"/>
                  <a:pt x="424966" y="44424"/>
                </a:cubicBezTo>
                <a:cubicBezTo>
                  <a:pt x="423710" y="43167"/>
                  <a:pt x="423080" y="41560"/>
                  <a:pt x="423080" y="39605"/>
                </a:cubicBezTo>
                <a:cubicBezTo>
                  <a:pt x="423080" y="37579"/>
                  <a:pt x="423710" y="35902"/>
                  <a:pt x="424966" y="34575"/>
                </a:cubicBezTo>
                <a:cubicBezTo>
                  <a:pt x="426224" y="33318"/>
                  <a:pt x="427726" y="32689"/>
                  <a:pt x="429472" y="32689"/>
                </a:cubicBezTo>
                <a:close/>
                <a:moveTo>
                  <a:pt x="1121644" y="31118"/>
                </a:moveTo>
                <a:lnTo>
                  <a:pt x="1130550" y="31118"/>
                </a:lnTo>
                <a:lnTo>
                  <a:pt x="1142600" y="63493"/>
                </a:lnTo>
                <a:lnTo>
                  <a:pt x="1148258" y="79419"/>
                </a:lnTo>
                <a:lnTo>
                  <a:pt x="1148780" y="79419"/>
                </a:lnTo>
                <a:cubicBezTo>
                  <a:pt x="1149130" y="78371"/>
                  <a:pt x="1149934" y="75682"/>
                  <a:pt x="1151190" y="71351"/>
                </a:cubicBezTo>
                <a:cubicBezTo>
                  <a:pt x="1152168" y="67999"/>
                  <a:pt x="1152972" y="65379"/>
                  <a:pt x="1153600" y="63493"/>
                </a:cubicBezTo>
                <a:lnTo>
                  <a:pt x="1164182" y="31118"/>
                </a:lnTo>
                <a:lnTo>
                  <a:pt x="1172564" y="31118"/>
                </a:lnTo>
                <a:lnTo>
                  <a:pt x="1150982" y="92935"/>
                </a:lnTo>
                <a:cubicBezTo>
                  <a:pt x="1146440" y="105927"/>
                  <a:pt x="1139560" y="112423"/>
                  <a:pt x="1130340" y="112423"/>
                </a:cubicBezTo>
                <a:cubicBezTo>
                  <a:pt x="1127896" y="112423"/>
                  <a:pt x="1125730" y="112039"/>
                  <a:pt x="1123844" y="111271"/>
                </a:cubicBezTo>
                <a:lnTo>
                  <a:pt x="1125626" y="104355"/>
                </a:lnTo>
                <a:cubicBezTo>
                  <a:pt x="1127162" y="104914"/>
                  <a:pt x="1128630" y="105194"/>
                  <a:pt x="1130026" y="105194"/>
                </a:cubicBezTo>
                <a:cubicBezTo>
                  <a:pt x="1135894" y="105194"/>
                  <a:pt x="1140294" y="100933"/>
                  <a:pt x="1143228" y="92411"/>
                </a:cubicBezTo>
                <a:lnTo>
                  <a:pt x="1144486" y="88011"/>
                </a:lnTo>
                <a:close/>
                <a:moveTo>
                  <a:pt x="567422" y="31118"/>
                </a:moveTo>
                <a:lnTo>
                  <a:pt x="575910" y="31118"/>
                </a:lnTo>
                <a:lnTo>
                  <a:pt x="575910" y="66008"/>
                </a:lnTo>
                <a:cubicBezTo>
                  <a:pt x="575910" y="71456"/>
                  <a:pt x="576782" y="75403"/>
                  <a:pt x="578528" y="77847"/>
                </a:cubicBezTo>
                <a:cubicBezTo>
                  <a:pt x="580274" y="80362"/>
                  <a:pt x="583138" y="81619"/>
                  <a:pt x="587120" y="81619"/>
                </a:cubicBezTo>
                <a:cubicBezTo>
                  <a:pt x="592290" y="81619"/>
                  <a:pt x="597598" y="78301"/>
                  <a:pt x="603046" y="71666"/>
                </a:cubicBezTo>
                <a:lnTo>
                  <a:pt x="603046" y="31118"/>
                </a:lnTo>
                <a:lnTo>
                  <a:pt x="611532" y="31118"/>
                </a:lnTo>
                <a:lnTo>
                  <a:pt x="611532" y="87696"/>
                </a:lnTo>
                <a:lnTo>
                  <a:pt x="604512" y="87696"/>
                </a:lnTo>
                <a:lnTo>
                  <a:pt x="603780" y="78686"/>
                </a:lnTo>
                <a:lnTo>
                  <a:pt x="603466" y="78686"/>
                </a:lnTo>
                <a:cubicBezTo>
                  <a:pt x="597458" y="85601"/>
                  <a:pt x="591172" y="89058"/>
                  <a:pt x="584606" y="89058"/>
                </a:cubicBezTo>
                <a:cubicBezTo>
                  <a:pt x="573150" y="89058"/>
                  <a:pt x="567422" y="81724"/>
                  <a:pt x="567422" y="67056"/>
                </a:cubicBezTo>
                <a:close/>
                <a:moveTo>
                  <a:pt x="1033548" y="29651"/>
                </a:moveTo>
                <a:cubicBezTo>
                  <a:pt x="1045072" y="29651"/>
                  <a:pt x="1050836" y="37020"/>
                  <a:pt x="1050836" y="51758"/>
                </a:cubicBezTo>
                <a:lnTo>
                  <a:pt x="1050836" y="87696"/>
                </a:lnTo>
                <a:lnTo>
                  <a:pt x="1042244" y="87696"/>
                </a:lnTo>
                <a:lnTo>
                  <a:pt x="1042244" y="52806"/>
                </a:lnTo>
                <a:cubicBezTo>
                  <a:pt x="1042244" y="42329"/>
                  <a:pt x="1038506" y="37090"/>
                  <a:pt x="1031032" y="37090"/>
                </a:cubicBezTo>
                <a:cubicBezTo>
                  <a:pt x="1026214" y="37090"/>
                  <a:pt x="1020834" y="40163"/>
                  <a:pt x="1014898" y="46310"/>
                </a:cubicBezTo>
                <a:lnTo>
                  <a:pt x="1014898" y="87696"/>
                </a:lnTo>
                <a:lnTo>
                  <a:pt x="1006410" y="87696"/>
                </a:lnTo>
                <a:lnTo>
                  <a:pt x="1006410" y="31118"/>
                </a:lnTo>
                <a:lnTo>
                  <a:pt x="1013326" y="31118"/>
                </a:lnTo>
                <a:lnTo>
                  <a:pt x="1014164" y="39395"/>
                </a:lnTo>
                <a:lnTo>
                  <a:pt x="1014478" y="39395"/>
                </a:lnTo>
                <a:cubicBezTo>
                  <a:pt x="1021114" y="32899"/>
                  <a:pt x="1027470" y="29651"/>
                  <a:pt x="1033548" y="29651"/>
                </a:cubicBezTo>
                <a:close/>
                <a:moveTo>
                  <a:pt x="961320" y="29651"/>
                </a:moveTo>
                <a:cubicBezTo>
                  <a:pt x="968584" y="29651"/>
                  <a:pt x="974660" y="32270"/>
                  <a:pt x="979550" y="37509"/>
                </a:cubicBezTo>
                <a:cubicBezTo>
                  <a:pt x="984788" y="43027"/>
                  <a:pt x="987408" y="50361"/>
                  <a:pt x="987408" y="59512"/>
                </a:cubicBezTo>
                <a:cubicBezTo>
                  <a:pt x="987408" y="68522"/>
                  <a:pt x="984788" y="75787"/>
                  <a:pt x="979550" y="81305"/>
                </a:cubicBezTo>
                <a:cubicBezTo>
                  <a:pt x="974660" y="86474"/>
                  <a:pt x="968584" y="89058"/>
                  <a:pt x="961320" y="89058"/>
                </a:cubicBezTo>
                <a:cubicBezTo>
                  <a:pt x="954124" y="89058"/>
                  <a:pt x="948082" y="86474"/>
                  <a:pt x="943194" y="81305"/>
                </a:cubicBezTo>
                <a:cubicBezTo>
                  <a:pt x="937954" y="75787"/>
                  <a:pt x="935334" y="68522"/>
                  <a:pt x="935334" y="59512"/>
                </a:cubicBezTo>
                <a:cubicBezTo>
                  <a:pt x="935334" y="50361"/>
                  <a:pt x="937954" y="43027"/>
                  <a:pt x="943194" y="37509"/>
                </a:cubicBezTo>
                <a:cubicBezTo>
                  <a:pt x="948012" y="32270"/>
                  <a:pt x="954054" y="29651"/>
                  <a:pt x="961320" y="29651"/>
                </a:cubicBezTo>
                <a:close/>
                <a:moveTo>
                  <a:pt x="901236" y="29651"/>
                </a:moveTo>
                <a:cubicBezTo>
                  <a:pt x="903820" y="29651"/>
                  <a:pt x="906440" y="30140"/>
                  <a:pt x="909094" y="31118"/>
                </a:cubicBezTo>
                <a:lnTo>
                  <a:pt x="928686" y="31118"/>
                </a:lnTo>
                <a:lnTo>
                  <a:pt x="928686" y="37719"/>
                </a:lnTo>
                <a:lnTo>
                  <a:pt x="916742" y="37719"/>
                </a:lnTo>
                <a:cubicBezTo>
                  <a:pt x="920026" y="40862"/>
                  <a:pt x="921666" y="44948"/>
                  <a:pt x="921666" y="49977"/>
                </a:cubicBezTo>
                <a:cubicBezTo>
                  <a:pt x="921666" y="55914"/>
                  <a:pt x="919676" y="60734"/>
                  <a:pt x="915694" y="64436"/>
                </a:cubicBezTo>
                <a:cubicBezTo>
                  <a:pt x="911852" y="67999"/>
                  <a:pt x="907034" y="69780"/>
                  <a:pt x="901236" y="69780"/>
                </a:cubicBezTo>
                <a:cubicBezTo>
                  <a:pt x="898092" y="69780"/>
                  <a:pt x="895194" y="69081"/>
                  <a:pt x="892540" y="67684"/>
                </a:cubicBezTo>
                <a:cubicBezTo>
                  <a:pt x="890024" y="69850"/>
                  <a:pt x="888768" y="72224"/>
                  <a:pt x="888768" y="74809"/>
                </a:cubicBezTo>
                <a:cubicBezTo>
                  <a:pt x="888768" y="79070"/>
                  <a:pt x="892120" y="81200"/>
                  <a:pt x="898826" y="81200"/>
                </a:cubicBezTo>
                <a:lnTo>
                  <a:pt x="910142" y="81200"/>
                </a:lnTo>
                <a:cubicBezTo>
                  <a:pt x="923134" y="81200"/>
                  <a:pt x="929630" y="85671"/>
                  <a:pt x="929630" y="94611"/>
                </a:cubicBezTo>
                <a:cubicBezTo>
                  <a:pt x="929630" y="99920"/>
                  <a:pt x="927080" y="104425"/>
                  <a:pt x="921982" y="108127"/>
                </a:cubicBezTo>
                <a:cubicBezTo>
                  <a:pt x="916602" y="112039"/>
                  <a:pt x="909758" y="113995"/>
                  <a:pt x="901446" y="113995"/>
                </a:cubicBezTo>
                <a:cubicBezTo>
                  <a:pt x="894390" y="113995"/>
                  <a:pt x="888768" y="112668"/>
                  <a:pt x="884576" y="110013"/>
                </a:cubicBezTo>
                <a:cubicBezTo>
                  <a:pt x="880246" y="107289"/>
                  <a:pt x="878080" y="103517"/>
                  <a:pt x="878080" y="98698"/>
                </a:cubicBezTo>
                <a:cubicBezTo>
                  <a:pt x="878080" y="93738"/>
                  <a:pt x="880874" y="89408"/>
                  <a:pt x="886462" y="85706"/>
                </a:cubicBezTo>
                <a:lnTo>
                  <a:pt x="886462" y="85286"/>
                </a:lnTo>
                <a:cubicBezTo>
                  <a:pt x="883040" y="83191"/>
                  <a:pt x="881328" y="80083"/>
                  <a:pt x="881328" y="75961"/>
                </a:cubicBezTo>
                <a:cubicBezTo>
                  <a:pt x="881328" y="72050"/>
                  <a:pt x="883424" y="68557"/>
                  <a:pt x="887614" y="65484"/>
                </a:cubicBezTo>
                <a:lnTo>
                  <a:pt x="887614" y="65065"/>
                </a:lnTo>
                <a:cubicBezTo>
                  <a:pt x="882726" y="61153"/>
                  <a:pt x="880280" y="56089"/>
                  <a:pt x="880280" y="49872"/>
                </a:cubicBezTo>
                <a:cubicBezTo>
                  <a:pt x="880280" y="43865"/>
                  <a:pt x="882342" y="38976"/>
                  <a:pt x="886462" y="35204"/>
                </a:cubicBezTo>
                <a:cubicBezTo>
                  <a:pt x="890444" y="31502"/>
                  <a:pt x="895368" y="29651"/>
                  <a:pt x="901236" y="29651"/>
                </a:cubicBezTo>
                <a:close/>
                <a:moveTo>
                  <a:pt x="846182" y="29651"/>
                </a:moveTo>
                <a:cubicBezTo>
                  <a:pt x="858964" y="29651"/>
                  <a:pt x="865354" y="37299"/>
                  <a:pt x="865354" y="52597"/>
                </a:cubicBezTo>
                <a:lnTo>
                  <a:pt x="865354" y="87696"/>
                </a:lnTo>
                <a:lnTo>
                  <a:pt x="858334" y="87696"/>
                </a:lnTo>
                <a:lnTo>
                  <a:pt x="857602" y="80781"/>
                </a:lnTo>
                <a:lnTo>
                  <a:pt x="857288" y="80781"/>
                </a:lnTo>
                <a:cubicBezTo>
                  <a:pt x="850792" y="86299"/>
                  <a:pt x="844434" y="89058"/>
                  <a:pt x="838218" y="89058"/>
                </a:cubicBezTo>
                <a:cubicBezTo>
                  <a:pt x="833398" y="89058"/>
                  <a:pt x="829486" y="87696"/>
                  <a:pt x="826484" y="84972"/>
                </a:cubicBezTo>
                <a:cubicBezTo>
                  <a:pt x="823340" y="82038"/>
                  <a:pt x="821768" y="78092"/>
                  <a:pt x="821768" y="73133"/>
                </a:cubicBezTo>
                <a:cubicBezTo>
                  <a:pt x="821768" y="66986"/>
                  <a:pt x="824598" y="62236"/>
                  <a:pt x="830256" y="58883"/>
                </a:cubicBezTo>
                <a:cubicBezTo>
                  <a:pt x="835704" y="55670"/>
                  <a:pt x="844574" y="53365"/>
                  <a:pt x="856868" y="51968"/>
                </a:cubicBezTo>
                <a:cubicBezTo>
                  <a:pt x="857008" y="41840"/>
                  <a:pt x="852992" y="36776"/>
                  <a:pt x="844818" y="36776"/>
                </a:cubicBezTo>
                <a:cubicBezTo>
                  <a:pt x="839300" y="36776"/>
                  <a:pt x="833574" y="38871"/>
                  <a:pt x="827636" y="43062"/>
                </a:cubicBezTo>
                <a:lnTo>
                  <a:pt x="824178" y="37090"/>
                </a:lnTo>
                <a:cubicBezTo>
                  <a:pt x="831722" y="32131"/>
                  <a:pt x="839056" y="29651"/>
                  <a:pt x="846182" y="29651"/>
                </a:cubicBezTo>
                <a:close/>
                <a:moveTo>
                  <a:pt x="811434" y="29651"/>
                </a:moveTo>
                <a:cubicBezTo>
                  <a:pt x="813738" y="29651"/>
                  <a:pt x="815730" y="30070"/>
                  <a:pt x="817406" y="30908"/>
                </a:cubicBezTo>
                <a:lnTo>
                  <a:pt x="815730" y="38347"/>
                </a:lnTo>
                <a:cubicBezTo>
                  <a:pt x="813844" y="37719"/>
                  <a:pt x="812062" y="37404"/>
                  <a:pt x="810386" y="37404"/>
                </a:cubicBezTo>
                <a:cubicBezTo>
                  <a:pt x="804170" y="37404"/>
                  <a:pt x="799314" y="41875"/>
                  <a:pt x="795822" y="50815"/>
                </a:cubicBezTo>
                <a:lnTo>
                  <a:pt x="795822" y="87696"/>
                </a:lnTo>
                <a:lnTo>
                  <a:pt x="787336" y="87696"/>
                </a:lnTo>
                <a:lnTo>
                  <a:pt x="787336" y="31118"/>
                </a:lnTo>
                <a:lnTo>
                  <a:pt x="794250" y="31118"/>
                </a:lnTo>
                <a:lnTo>
                  <a:pt x="795090" y="41490"/>
                </a:lnTo>
                <a:lnTo>
                  <a:pt x="795404" y="41490"/>
                </a:lnTo>
                <a:cubicBezTo>
                  <a:pt x="799664" y="33597"/>
                  <a:pt x="805008" y="29651"/>
                  <a:pt x="811434" y="29651"/>
                </a:cubicBezTo>
                <a:close/>
                <a:moveTo>
                  <a:pt x="655786" y="29651"/>
                </a:moveTo>
                <a:cubicBezTo>
                  <a:pt x="662840" y="29651"/>
                  <a:pt x="668324" y="32026"/>
                  <a:pt x="672236" y="36776"/>
                </a:cubicBezTo>
                <a:cubicBezTo>
                  <a:pt x="676148" y="41456"/>
                  <a:pt x="678102" y="47917"/>
                  <a:pt x="678102" y="56159"/>
                </a:cubicBezTo>
                <a:cubicBezTo>
                  <a:pt x="678102" y="58394"/>
                  <a:pt x="677964" y="60105"/>
                  <a:pt x="677684" y="61293"/>
                </a:cubicBezTo>
                <a:lnTo>
                  <a:pt x="639022" y="61293"/>
                </a:lnTo>
                <a:cubicBezTo>
                  <a:pt x="639302" y="67579"/>
                  <a:pt x="641188" y="72644"/>
                  <a:pt x="644680" y="76485"/>
                </a:cubicBezTo>
                <a:cubicBezTo>
                  <a:pt x="648172" y="80327"/>
                  <a:pt x="652748" y="82248"/>
                  <a:pt x="658406" y="82248"/>
                </a:cubicBezTo>
                <a:cubicBezTo>
                  <a:pt x="663434" y="82248"/>
                  <a:pt x="668220" y="80711"/>
                  <a:pt x="672760" y="77638"/>
                </a:cubicBezTo>
                <a:lnTo>
                  <a:pt x="675902" y="83296"/>
                </a:lnTo>
                <a:cubicBezTo>
                  <a:pt x="669896" y="87137"/>
                  <a:pt x="663714" y="89058"/>
                  <a:pt x="657358" y="89058"/>
                </a:cubicBezTo>
                <a:cubicBezTo>
                  <a:pt x="649674" y="89058"/>
                  <a:pt x="643352" y="86439"/>
                  <a:pt x="638394" y="81200"/>
                </a:cubicBezTo>
                <a:cubicBezTo>
                  <a:pt x="633154" y="75752"/>
                  <a:pt x="630536" y="68522"/>
                  <a:pt x="630536" y="59512"/>
                </a:cubicBezTo>
                <a:cubicBezTo>
                  <a:pt x="630536" y="50641"/>
                  <a:pt x="633120" y="43341"/>
                  <a:pt x="638288" y="37614"/>
                </a:cubicBezTo>
                <a:cubicBezTo>
                  <a:pt x="643178" y="32305"/>
                  <a:pt x="649010" y="29651"/>
                  <a:pt x="655786" y="29651"/>
                </a:cubicBezTo>
                <a:close/>
                <a:moveTo>
                  <a:pt x="231970" y="22526"/>
                </a:moveTo>
                <a:cubicBezTo>
                  <a:pt x="237140" y="29791"/>
                  <a:pt x="240528" y="36391"/>
                  <a:pt x="242134" y="42329"/>
                </a:cubicBezTo>
                <a:lnTo>
                  <a:pt x="235638" y="44948"/>
                </a:lnTo>
                <a:cubicBezTo>
                  <a:pt x="233892" y="38662"/>
                  <a:pt x="230678" y="31956"/>
                  <a:pt x="225998" y="24831"/>
                </a:cubicBezTo>
                <a:close/>
                <a:moveTo>
                  <a:pt x="285406" y="22002"/>
                </a:moveTo>
                <a:lnTo>
                  <a:pt x="292636" y="24412"/>
                </a:lnTo>
                <a:cubicBezTo>
                  <a:pt x="288026" y="33353"/>
                  <a:pt x="283974" y="40303"/>
                  <a:pt x="280482" y="45262"/>
                </a:cubicBezTo>
                <a:lnTo>
                  <a:pt x="274614" y="43167"/>
                </a:lnTo>
                <a:cubicBezTo>
                  <a:pt x="279084" y="36252"/>
                  <a:pt x="282682" y="29197"/>
                  <a:pt x="285406" y="22002"/>
                </a:cubicBezTo>
                <a:close/>
                <a:moveTo>
                  <a:pt x="335384" y="21164"/>
                </a:moveTo>
                <a:lnTo>
                  <a:pt x="335384" y="37719"/>
                </a:lnTo>
                <a:lnTo>
                  <a:pt x="392172" y="37719"/>
                </a:lnTo>
                <a:lnTo>
                  <a:pt x="392172" y="21164"/>
                </a:lnTo>
                <a:close/>
                <a:moveTo>
                  <a:pt x="1289360" y="20955"/>
                </a:moveTo>
                <a:cubicBezTo>
                  <a:pt x="1287754" y="24098"/>
                  <a:pt x="1285728" y="27800"/>
                  <a:pt x="1283284" y="32061"/>
                </a:cubicBezTo>
                <a:lnTo>
                  <a:pt x="1264738" y="59512"/>
                </a:lnTo>
                <a:lnTo>
                  <a:pt x="1289256" y="59512"/>
                </a:lnTo>
                <a:lnTo>
                  <a:pt x="1289256" y="34575"/>
                </a:lnTo>
                <a:cubicBezTo>
                  <a:pt x="1289256" y="30524"/>
                  <a:pt x="1289466" y="25984"/>
                  <a:pt x="1289884" y="20955"/>
                </a:cubicBezTo>
                <a:close/>
                <a:moveTo>
                  <a:pt x="1625440" y="18126"/>
                </a:moveTo>
                <a:lnTo>
                  <a:pt x="1625440" y="80572"/>
                </a:lnTo>
                <a:lnTo>
                  <a:pt x="1634870" y="80572"/>
                </a:lnTo>
                <a:cubicBezTo>
                  <a:pt x="1644020" y="80572"/>
                  <a:pt x="1650970" y="77778"/>
                  <a:pt x="1655720" y="72190"/>
                </a:cubicBezTo>
                <a:cubicBezTo>
                  <a:pt x="1660260" y="66741"/>
                  <a:pt x="1662530" y="59023"/>
                  <a:pt x="1662530" y="49034"/>
                </a:cubicBezTo>
                <a:cubicBezTo>
                  <a:pt x="1662530" y="28429"/>
                  <a:pt x="1653310" y="18126"/>
                  <a:pt x="1634870" y="18126"/>
                </a:cubicBezTo>
                <a:close/>
                <a:moveTo>
                  <a:pt x="720566" y="18126"/>
                </a:moveTo>
                <a:lnTo>
                  <a:pt x="720566" y="80572"/>
                </a:lnTo>
                <a:lnTo>
                  <a:pt x="729996" y="80572"/>
                </a:lnTo>
                <a:cubicBezTo>
                  <a:pt x="739146" y="80572"/>
                  <a:pt x="746096" y="77778"/>
                  <a:pt x="750846" y="72190"/>
                </a:cubicBezTo>
                <a:cubicBezTo>
                  <a:pt x="755386" y="66741"/>
                  <a:pt x="757656" y="59023"/>
                  <a:pt x="757656" y="49034"/>
                </a:cubicBezTo>
                <a:cubicBezTo>
                  <a:pt x="757656" y="28429"/>
                  <a:pt x="748436" y="18126"/>
                  <a:pt x="729996" y="18126"/>
                </a:cubicBezTo>
                <a:close/>
                <a:moveTo>
                  <a:pt x="482440" y="17916"/>
                </a:moveTo>
                <a:lnTo>
                  <a:pt x="482440" y="43900"/>
                </a:lnTo>
                <a:lnTo>
                  <a:pt x="494176" y="43900"/>
                </a:lnTo>
                <a:cubicBezTo>
                  <a:pt x="507098" y="43900"/>
                  <a:pt x="513558" y="39535"/>
                  <a:pt x="513558" y="30803"/>
                </a:cubicBezTo>
                <a:cubicBezTo>
                  <a:pt x="513558" y="26193"/>
                  <a:pt x="511986" y="22875"/>
                  <a:pt x="508844" y="20850"/>
                </a:cubicBezTo>
                <a:cubicBezTo>
                  <a:pt x="505840" y="18894"/>
                  <a:pt x="501126" y="17916"/>
                  <a:pt x="494700" y="17916"/>
                </a:cubicBezTo>
                <a:close/>
                <a:moveTo>
                  <a:pt x="155694" y="16659"/>
                </a:moveTo>
                <a:cubicBezTo>
                  <a:pt x="159048" y="36077"/>
                  <a:pt x="164636" y="51549"/>
                  <a:pt x="172458" y="63074"/>
                </a:cubicBezTo>
                <a:cubicBezTo>
                  <a:pt x="181540" y="50431"/>
                  <a:pt x="187756" y="34959"/>
                  <a:pt x="191108" y="16659"/>
                </a:cubicBezTo>
                <a:close/>
                <a:moveTo>
                  <a:pt x="1556156" y="16344"/>
                </a:moveTo>
                <a:cubicBezTo>
                  <a:pt x="1552314" y="16344"/>
                  <a:pt x="1549136" y="18021"/>
                  <a:pt x="1546622" y="21374"/>
                </a:cubicBezTo>
                <a:cubicBezTo>
                  <a:pt x="1544036" y="24726"/>
                  <a:pt x="1542744" y="29057"/>
                  <a:pt x="1542744" y="34366"/>
                </a:cubicBezTo>
                <a:cubicBezTo>
                  <a:pt x="1542744" y="39814"/>
                  <a:pt x="1543896" y="44075"/>
                  <a:pt x="1546202" y="47148"/>
                </a:cubicBezTo>
                <a:cubicBezTo>
                  <a:pt x="1548716" y="50431"/>
                  <a:pt x="1552278" y="52073"/>
                  <a:pt x="1556890" y="52073"/>
                </a:cubicBezTo>
                <a:cubicBezTo>
                  <a:pt x="1562896" y="52073"/>
                  <a:pt x="1568414" y="48545"/>
                  <a:pt x="1573444" y="41490"/>
                </a:cubicBezTo>
                <a:cubicBezTo>
                  <a:pt x="1572536" y="24726"/>
                  <a:pt x="1566772" y="16344"/>
                  <a:pt x="1556156" y="16344"/>
                </a:cubicBezTo>
                <a:close/>
                <a:moveTo>
                  <a:pt x="1225504" y="16344"/>
                </a:moveTo>
                <a:cubicBezTo>
                  <a:pt x="1221872" y="16344"/>
                  <a:pt x="1218868" y="17532"/>
                  <a:pt x="1216494" y="19907"/>
                </a:cubicBezTo>
                <a:cubicBezTo>
                  <a:pt x="1214120" y="22352"/>
                  <a:pt x="1212932" y="25460"/>
                  <a:pt x="1212932" y="29232"/>
                </a:cubicBezTo>
                <a:cubicBezTo>
                  <a:pt x="1212932" y="33493"/>
                  <a:pt x="1214748" y="37090"/>
                  <a:pt x="1218380" y="40024"/>
                </a:cubicBezTo>
                <a:cubicBezTo>
                  <a:pt x="1220894" y="42049"/>
                  <a:pt x="1225016" y="44180"/>
                  <a:pt x="1230744" y="46415"/>
                </a:cubicBezTo>
                <a:cubicBezTo>
                  <a:pt x="1236332" y="41665"/>
                  <a:pt x="1239126" y="36356"/>
                  <a:pt x="1239126" y="30489"/>
                </a:cubicBezTo>
                <a:cubicBezTo>
                  <a:pt x="1239126" y="26438"/>
                  <a:pt x="1237938" y="23120"/>
                  <a:pt x="1235564" y="20535"/>
                </a:cubicBezTo>
                <a:cubicBezTo>
                  <a:pt x="1233048" y="17741"/>
                  <a:pt x="1229696" y="16344"/>
                  <a:pt x="1225504" y="16344"/>
                </a:cubicBezTo>
                <a:close/>
                <a:moveTo>
                  <a:pt x="1912018" y="11001"/>
                </a:moveTo>
                <a:lnTo>
                  <a:pt x="1920926" y="11001"/>
                </a:lnTo>
                <a:lnTo>
                  <a:pt x="1949948" y="60664"/>
                </a:lnTo>
                <a:lnTo>
                  <a:pt x="1958226" y="76381"/>
                </a:lnTo>
                <a:lnTo>
                  <a:pt x="1958748" y="76381"/>
                </a:lnTo>
                <a:cubicBezTo>
                  <a:pt x="1957980" y="65135"/>
                  <a:pt x="1957596" y="57172"/>
                  <a:pt x="1957596" y="52492"/>
                </a:cubicBezTo>
                <a:lnTo>
                  <a:pt x="1957596" y="11001"/>
                </a:lnTo>
                <a:lnTo>
                  <a:pt x="1965874" y="11001"/>
                </a:lnTo>
                <a:lnTo>
                  <a:pt x="1965874" y="87696"/>
                </a:lnTo>
                <a:lnTo>
                  <a:pt x="1956862" y="87696"/>
                </a:lnTo>
                <a:lnTo>
                  <a:pt x="1928050" y="38033"/>
                </a:lnTo>
                <a:lnTo>
                  <a:pt x="1919668" y="22317"/>
                </a:lnTo>
                <a:lnTo>
                  <a:pt x="1919144" y="22317"/>
                </a:lnTo>
                <a:cubicBezTo>
                  <a:pt x="1919842" y="35029"/>
                  <a:pt x="1920192" y="42818"/>
                  <a:pt x="1920192" y="45681"/>
                </a:cubicBezTo>
                <a:lnTo>
                  <a:pt x="1920192" y="87696"/>
                </a:lnTo>
                <a:lnTo>
                  <a:pt x="1912018" y="87696"/>
                </a:lnTo>
                <a:close/>
                <a:moveTo>
                  <a:pt x="1807244" y="11001"/>
                </a:moveTo>
                <a:lnTo>
                  <a:pt x="1815940" y="11001"/>
                </a:lnTo>
                <a:lnTo>
                  <a:pt x="1815940" y="87696"/>
                </a:lnTo>
                <a:lnTo>
                  <a:pt x="1807244" y="87696"/>
                </a:lnTo>
                <a:close/>
                <a:moveTo>
                  <a:pt x="1692944" y="11001"/>
                </a:moveTo>
                <a:lnTo>
                  <a:pt x="1736636" y="11001"/>
                </a:lnTo>
                <a:lnTo>
                  <a:pt x="1736636" y="18335"/>
                </a:lnTo>
                <a:lnTo>
                  <a:pt x="1701640" y="18335"/>
                </a:lnTo>
                <a:lnTo>
                  <a:pt x="1701640" y="43586"/>
                </a:lnTo>
                <a:lnTo>
                  <a:pt x="1731082" y="43586"/>
                </a:lnTo>
                <a:lnTo>
                  <a:pt x="1731082" y="50920"/>
                </a:lnTo>
                <a:lnTo>
                  <a:pt x="1701640" y="50920"/>
                </a:lnTo>
                <a:lnTo>
                  <a:pt x="1701640" y="80362"/>
                </a:lnTo>
                <a:lnTo>
                  <a:pt x="1737788" y="80362"/>
                </a:lnTo>
                <a:lnTo>
                  <a:pt x="1737788" y="87696"/>
                </a:lnTo>
                <a:lnTo>
                  <a:pt x="1692944" y="87696"/>
                </a:lnTo>
                <a:close/>
                <a:moveTo>
                  <a:pt x="1616744" y="11001"/>
                </a:moveTo>
                <a:lnTo>
                  <a:pt x="1635604" y="11001"/>
                </a:lnTo>
                <a:cubicBezTo>
                  <a:pt x="1647268" y="11001"/>
                  <a:pt x="1656174" y="14319"/>
                  <a:pt x="1662322" y="20955"/>
                </a:cubicBezTo>
                <a:cubicBezTo>
                  <a:pt x="1668398" y="27520"/>
                  <a:pt x="1671436" y="36880"/>
                  <a:pt x="1671436" y="49034"/>
                </a:cubicBezTo>
                <a:cubicBezTo>
                  <a:pt x="1671436" y="61258"/>
                  <a:pt x="1668434" y="70723"/>
                  <a:pt x="1662426" y="77428"/>
                </a:cubicBezTo>
                <a:cubicBezTo>
                  <a:pt x="1656280" y="84274"/>
                  <a:pt x="1647442" y="87696"/>
                  <a:pt x="1635918" y="87696"/>
                </a:cubicBezTo>
                <a:lnTo>
                  <a:pt x="1616744" y="87696"/>
                </a:lnTo>
                <a:close/>
                <a:moveTo>
                  <a:pt x="1484232" y="11001"/>
                </a:moveTo>
                <a:lnTo>
                  <a:pt x="1520904" y="11001"/>
                </a:lnTo>
                <a:lnTo>
                  <a:pt x="1520904" y="18335"/>
                </a:lnTo>
                <a:lnTo>
                  <a:pt x="1491776" y="18335"/>
                </a:lnTo>
                <a:lnTo>
                  <a:pt x="1489680" y="41595"/>
                </a:lnTo>
                <a:cubicBezTo>
                  <a:pt x="1493522" y="39430"/>
                  <a:pt x="1497504" y="38347"/>
                  <a:pt x="1501624" y="38347"/>
                </a:cubicBezTo>
                <a:cubicBezTo>
                  <a:pt x="1508400" y="38347"/>
                  <a:pt x="1513814" y="40303"/>
                  <a:pt x="1517866" y="44215"/>
                </a:cubicBezTo>
                <a:cubicBezTo>
                  <a:pt x="1522336" y="48545"/>
                  <a:pt x="1524570" y="54762"/>
                  <a:pt x="1524570" y="62865"/>
                </a:cubicBezTo>
                <a:cubicBezTo>
                  <a:pt x="1524570" y="70827"/>
                  <a:pt x="1522022" y="77289"/>
                  <a:pt x="1516922" y="82248"/>
                </a:cubicBezTo>
                <a:cubicBezTo>
                  <a:pt x="1512242" y="86788"/>
                  <a:pt x="1506550" y="89058"/>
                  <a:pt x="1499844" y="89058"/>
                </a:cubicBezTo>
                <a:cubicBezTo>
                  <a:pt x="1490484" y="89058"/>
                  <a:pt x="1482416" y="85671"/>
                  <a:pt x="1475640" y="78895"/>
                </a:cubicBezTo>
                <a:lnTo>
                  <a:pt x="1479936" y="73237"/>
                </a:lnTo>
                <a:cubicBezTo>
                  <a:pt x="1485594" y="79035"/>
                  <a:pt x="1491986" y="81934"/>
                  <a:pt x="1499110" y="81934"/>
                </a:cubicBezTo>
                <a:cubicBezTo>
                  <a:pt x="1503860" y="81934"/>
                  <a:pt x="1507842" y="80222"/>
                  <a:pt x="1511054" y="76800"/>
                </a:cubicBezTo>
                <a:cubicBezTo>
                  <a:pt x="1514338" y="73307"/>
                  <a:pt x="1515980" y="68732"/>
                  <a:pt x="1515980" y="63074"/>
                </a:cubicBezTo>
                <a:cubicBezTo>
                  <a:pt x="1515980" y="57486"/>
                  <a:pt x="1514478" y="53051"/>
                  <a:pt x="1511474" y="49768"/>
                </a:cubicBezTo>
                <a:cubicBezTo>
                  <a:pt x="1508540" y="46555"/>
                  <a:pt x="1504558" y="44948"/>
                  <a:pt x="1499530" y="44948"/>
                </a:cubicBezTo>
                <a:cubicBezTo>
                  <a:pt x="1495478" y="44948"/>
                  <a:pt x="1491148" y="46485"/>
                  <a:pt x="1486538" y="49558"/>
                </a:cubicBezTo>
                <a:lnTo>
                  <a:pt x="1481822" y="46624"/>
                </a:lnTo>
                <a:close/>
                <a:moveTo>
                  <a:pt x="1430216" y="11001"/>
                </a:moveTo>
                <a:lnTo>
                  <a:pt x="1477678" y="11001"/>
                </a:lnTo>
                <a:lnTo>
                  <a:pt x="1477678" y="16135"/>
                </a:lnTo>
                <a:cubicBezTo>
                  <a:pt x="1469158" y="27171"/>
                  <a:pt x="1463254" y="38277"/>
                  <a:pt x="1459972" y="49453"/>
                </a:cubicBezTo>
                <a:cubicBezTo>
                  <a:pt x="1457318" y="58674"/>
                  <a:pt x="1455642" y="71421"/>
                  <a:pt x="1454942" y="87696"/>
                </a:cubicBezTo>
                <a:lnTo>
                  <a:pt x="1446038" y="87696"/>
                </a:lnTo>
                <a:cubicBezTo>
                  <a:pt x="1447224" y="59966"/>
                  <a:pt x="1454488" y="36845"/>
                  <a:pt x="1467830" y="18335"/>
                </a:cubicBezTo>
                <a:lnTo>
                  <a:pt x="1430216" y="18335"/>
                </a:lnTo>
                <a:close/>
                <a:moveTo>
                  <a:pt x="1379458" y="11001"/>
                </a:moveTo>
                <a:lnTo>
                  <a:pt x="1416128" y="11001"/>
                </a:lnTo>
                <a:lnTo>
                  <a:pt x="1416128" y="18335"/>
                </a:lnTo>
                <a:lnTo>
                  <a:pt x="1387002" y="18335"/>
                </a:lnTo>
                <a:lnTo>
                  <a:pt x="1384906" y="41595"/>
                </a:lnTo>
                <a:cubicBezTo>
                  <a:pt x="1388748" y="39430"/>
                  <a:pt x="1392728" y="38347"/>
                  <a:pt x="1396850" y="38347"/>
                </a:cubicBezTo>
                <a:cubicBezTo>
                  <a:pt x="1403626" y="38347"/>
                  <a:pt x="1409038" y="40303"/>
                  <a:pt x="1413090" y="44215"/>
                </a:cubicBezTo>
                <a:cubicBezTo>
                  <a:pt x="1417560" y="48545"/>
                  <a:pt x="1419796" y="54762"/>
                  <a:pt x="1419796" y="62865"/>
                </a:cubicBezTo>
                <a:cubicBezTo>
                  <a:pt x="1419796" y="70827"/>
                  <a:pt x="1417246" y="77289"/>
                  <a:pt x="1412148" y="82248"/>
                </a:cubicBezTo>
                <a:cubicBezTo>
                  <a:pt x="1407468" y="86788"/>
                  <a:pt x="1401774" y="89058"/>
                  <a:pt x="1395068" y="89058"/>
                </a:cubicBezTo>
                <a:cubicBezTo>
                  <a:pt x="1385708" y="89058"/>
                  <a:pt x="1377642" y="85671"/>
                  <a:pt x="1370866" y="78895"/>
                </a:cubicBezTo>
                <a:lnTo>
                  <a:pt x="1375162" y="73237"/>
                </a:lnTo>
                <a:cubicBezTo>
                  <a:pt x="1380820" y="79035"/>
                  <a:pt x="1387210" y="81934"/>
                  <a:pt x="1394336" y="81934"/>
                </a:cubicBezTo>
                <a:cubicBezTo>
                  <a:pt x="1399086" y="81934"/>
                  <a:pt x="1403066" y="80222"/>
                  <a:pt x="1406280" y="76800"/>
                </a:cubicBezTo>
                <a:cubicBezTo>
                  <a:pt x="1409562" y="73307"/>
                  <a:pt x="1411204" y="68732"/>
                  <a:pt x="1411204" y="63074"/>
                </a:cubicBezTo>
                <a:cubicBezTo>
                  <a:pt x="1411204" y="57486"/>
                  <a:pt x="1409702" y="53051"/>
                  <a:pt x="1406698" y="49768"/>
                </a:cubicBezTo>
                <a:cubicBezTo>
                  <a:pt x="1403766" y="46555"/>
                  <a:pt x="1399784" y="44948"/>
                  <a:pt x="1394754" y="44948"/>
                </a:cubicBezTo>
                <a:cubicBezTo>
                  <a:pt x="1390704" y="44948"/>
                  <a:pt x="1386372" y="46485"/>
                  <a:pt x="1381762" y="49558"/>
                </a:cubicBezTo>
                <a:lnTo>
                  <a:pt x="1377048" y="46624"/>
                </a:lnTo>
                <a:close/>
                <a:moveTo>
                  <a:pt x="1288208" y="11001"/>
                </a:moveTo>
                <a:lnTo>
                  <a:pt x="1297324" y="11001"/>
                </a:lnTo>
                <a:lnTo>
                  <a:pt x="1297324" y="59512"/>
                </a:lnTo>
                <a:lnTo>
                  <a:pt x="1307800" y="59512"/>
                </a:lnTo>
                <a:lnTo>
                  <a:pt x="1307800" y="66322"/>
                </a:lnTo>
                <a:lnTo>
                  <a:pt x="1297324" y="66322"/>
                </a:lnTo>
                <a:lnTo>
                  <a:pt x="1297324" y="87696"/>
                </a:lnTo>
                <a:lnTo>
                  <a:pt x="1289256" y="87696"/>
                </a:lnTo>
                <a:lnTo>
                  <a:pt x="1289256" y="66322"/>
                </a:lnTo>
                <a:lnTo>
                  <a:pt x="1255622" y="66322"/>
                </a:lnTo>
                <a:lnTo>
                  <a:pt x="1255622" y="60769"/>
                </a:lnTo>
                <a:close/>
                <a:moveTo>
                  <a:pt x="711870" y="11001"/>
                </a:moveTo>
                <a:lnTo>
                  <a:pt x="730728" y="11001"/>
                </a:lnTo>
                <a:cubicBezTo>
                  <a:pt x="742394" y="11001"/>
                  <a:pt x="751300" y="14319"/>
                  <a:pt x="757446" y="20955"/>
                </a:cubicBezTo>
                <a:cubicBezTo>
                  <a:pt x="763524" y="27520"/>
                  <a:pt x="766562" y="36880"/>
                  <a:pt x="766562" y="49034"/>
                </a:cubicBezTo>
                <a:cubicBezTo>
                  <a:pt x="766562" y="61258"/>
                  <a:pt x="763558" y="70723"/>
                  <a:pt x="757550" y="77428"/>
                </a:cubicBezTo>
                <a:cubicBezTo>
                  <a:pt x="751404" y="84274"/>
                  <a:pt x="742568" y="87696"/>
                  <a:pt x="731042" y="87696"/>
                </a:cubicBezTo>
                <a:lnTo>
                  <a:pt x="711870" y="87696"/>
                </a:lnTo>
                <a:close/>
                <a:moveTo>
                  <a:pt x="473744" y="11001"/>
                </a:moveTo>
                <a:lnTo>
                  <a:pt x="495956" y="11001"/>
                </a:lnTo>
                <a:cubicBezTo>
                  <a:pt x="513418" y="11001"/>
                  <a:pt x="522150" y="17253"/>
                  <a:pt x="522150" y="29756"/>
                </a:cubicBezTo>
                <a:cubicBezTo>
                  <a:pt x="522150" y="38347"/>
                  <a:pt x="518344" y="43900"/>
                  <a:pt x="510730" y="46415"/>
                </a:cubicBezTo>
                <a:lnTo>
                  <a:pt x="510730" y="46834"/>
                </a:lnTo>
                <a:cubicBezTo>
                  <a:pt x="521346" y="48860"/>
                  <a:pt x="526656" y="55006"/>
                  <a:pt x="526656" y="65274"/>
                </a:cubicBezTo>
                <a:cubicBezTo>
                  <a:pt x="526656" y="72539"/>
                  <a:pt x="523966" y="78162"/>
                  <a:pt x="518588" y="82143"/>
                </a:cubicBezTo>
                <a:cubicBezTo>
                  <a:pt x="513488" y="85845"/>
                  <a:pt x="506504" y="87696"/>
                  <a:pt x="497632" y="87696"/>
                </a:cubicBezTo>
                <a:lnTo>
                  <a:pt x="473744" y="87696"/>
                </a:lnTo>
                <a:close/>
                <a:moveTo>
                  <a:pt x="1225714" y="9848"/>
                </a:moveTo>
                <a:cubicBezTo>
                  <a:pt x="1232140" y="9848"/>
                  <a:pt x="1237240" y="11734"/>
                  <a:pt x="1241012" y="15506"/>
                </a:cubicBezTo>
                <a:cubicBezTo>
                  <a:pt x="1244714" y="19208"/>
                  <a:pt x="1246564" y="24063"/>
                  <a:pt x="1246564" y="30070"/>
                </a:cubicBezTo>
                <a:cubicBezTo>
                  <a:pt x="1246564" y="37055"/>
                  <a:pt x="1243106" y="43272"/>
                  <a:pt x="1236192" y="48720"/>
                </a:cubicBezTo>
                <a:lnTo>
                  <a:pt x="1236192" y="49244"/>
                </a:lnTo>
                <a:cubicBezTo>
                  <a:pt x="1244854" y="54273"/>
                  <a:pt x="1249184" y="60979"/>
                  <a:pt x="1249184" y="69361"/>
                </a:cubicBezTo>
                <a:cubicBezTo>
                  <a:pt x="1249184" y="74949"/>
                  <a:pt x="1247018" y="79594"/>
                  <a:pt x="1242688" y="83296"/>
                </a:cubicBezTo>
                <a:cubicBezTo>
                  <a:pt x="1238218" y="87137"/>
                  <a:pt x="1232490" y="89058"/>
                  <a:pt x="1225504" y="89058"/>
                </a:cubicBezTo>
                <a:cubicBezTo>
                  <a:pt x="1218450" y="89058"/>
                  <a:pt x="1212652" y="87137"/>
                  <a:pt x="1208112" y="83296"/>
                </a:cubicBezTo>
                <a:cubicBezTo>
                  <a:pt x="1203502" y="79454"/>
                  <a:pt x="1201196" y="74564"/>
                  <a:pt x="1201196" y="68627"/>
                </a:cubicBezTo>
                <a:cubicBezTo>
                  <a:pt x="1201196" y="59617"/>
                  <a:pt x="1205946" y="52492"/>
                  <a:pt x="1215446" y="47253"/>
                </a:cubicBezTo>
                <a:lnTo>
                  <a:pt x="1215446" y="46834"/>
                </a:lnTo>
                <a:cubicBezTo>
                  <a:pt x="1208532" y="42154"/>
                  <a:pt x="1205074" y="36287"/>
                  <a:pt x="1205074" y="29232"/>
                </a:cubicBezTo>
                <a:cubicBezTo>
                  <a:pt x="1205074" y="23504"/>
                  <a:pt x="1207064" y="18824"/>
                  <a:pt x="1211046" y="15192"/>
                </a:cubicBezTo>
                <a:cubicBezTo>
                  <a:pt x="1214888" y="11630"/>
                  <a:pt x="1219778" y="9848"/>
                  <a:pt x="1225714" y="9848"/>
                </a:cubicBezTo>
                <a:close/>
                <a:moveTo>
                  <a:pt x="1866098" y="9639"/>
                </a:moveTo>
                <a:cubicBezTo>
                  <a:pt x="1874620" y="9639"/>
                  <a:pt x="1881920" y="12747"/>
                  <a:pt x="1887998" y="18964"/>
                </a:cubicBezTo>
                <a:lnTo>
                  <a:pt x="1883178" y="24622"/>
                </a:lnTo>
                <a:cubicBezTo>
                  <a:pt x="1878568" y="19732"/>
                  <a:pt x="1872944" y="17287"/>
                  <a:pt x="1866308" y="17287"/>
                </a:cubicBezTo>
                <a:cubicBezTo>
                  <a:pt x="1858346" y="17287"/>
                  <a:pt x="1852024" y="20116"/>
                  <a:pt x="1847344" y="25774"/>
                </a:cubicBezTo>
                <a:cubicBezTo>
                  <a:pt x="1842594" y="31502"/>
                  <a:pt x="1840220" y="39290"/>
                  <a:pt x="1840220" y="49139"/>
                </a:cubicBezTo>
                <a:cubicBezTo>
                  <a:pt x="1840220" y="59128"/>
                  <a:pt x="1842490" y="66986"/>
                  <a:pt x="1847030" y="72713"/>
                </a:cubicBezTo>
                <a:cubicBezTo>
                  <a:pt x="1851640" y="78511"/>
                  <a:pt x="1858066" y="81410"/>
                  <a:pt x="1866308" y="81410"/>
                </a:cubicBezTo>
                <a:cubicBezTo>
                  <a:pt x="1872664" y="81410"/>
                  <a:pt x="1877520" y="79803"/>
                  <a:pt x="1880872" y="76590"/>
                </a:cubicBezTo>
                <a:lnTo>
                  <a:pt x="1880872" y="55635"/>
                </a:lnTo>
                <a:lnTo>
                  <a:pt x="1864214" y="55635"/>
                </a:lnTo>
                <a:lnTo>
                  <a:pt x="1864214" y="48406"/>
                </a:lnTo>
                <a:lnTo>
                  <a:pt x="1888940" y="48406"/>
                </a:lnTo>
                <a:lnTo>
                  <a:pt x="1888940" y="80257"/>
                </a:lnTo>
                <a:cubicBezTo>
                  <a:pt x="1883282" y="86125"/>
                  <a:pt x="1875458" y="89058"/>
                  <a:pt x="1865470" y="89058"/>
                </a:cubicBezTo>
                <a:cubicBezTo>
                  <a:pt x="1855272" y="89058"/>
                  <a:pt x="1847066" y="85531"/>
                  <a:pt x="1840848" y="78476"/>
                </a:cubicBezTo>
                <a:cubicBezTo>
                  <a:pt x="1834492" y="71281"/>
                  <a:pt x="1831314" y="61572"/>
                  <a:pt x="1831314" y="49349"/>
                </a:cubicBezTo>
                <a:cubicBezTo>
                  <a:pt x="1831314" y="37195"/>
                  <a:pt x="1834596" y="27486"/>
                  <a:pt x="1841162" y="20221"/>
                </a:cubicBezTo>
                <a:cubicBezTo>
                  <a:pt x="1847518" y="13166"/>
                  <a:pt x="1855830" y="9639"/>
                  <a:pt x="1866098" y="9639"/>
                </a:cubicBezTo>
                <a:close/>
                <a:moveTo>
                  <a:pt x="1771888" y="9639"/>
                </a:moveTo>
                <a:cubicBezTo>
                  <a:pt x="1780828" y="9639"/>
                  <a:pt x="1788266" y="12782"/>
                  <a:pt x="1794204" y="19069"/>
                </a:cubicBezTo>
                <a:lnTo>
                  <a:pt x="1789594" y="24622"/>
                </a:lnTo>
                <a:cubicBezTo>
                  <a:pt x="1784496" y="19732"/>
                  <a:pt x="1778592" y="17287"/>
                  <a:pt x="1771888" y="17287"/>
                </a:cubicBezTo>
                <a:cubicBezTo>
                  <a:pt x="1767416" y="17287"/>
                  <a:pt x="1763820" y="18335"/>
                  <a:pt x="1761096" y="20431"/>
                </a:cubicBezTo>
                <a:cubicBezTo>
                  <a:pt x="1758372" y="22596"/>
                  <a:pt x="1757010" y="25460"/>
                  <a:pt x="1757010" y="29022"/>
                </a:cubicBezTo>
                <a:cubicBezTo>
                  <a:pt x="1757010" y="32515"/>
                  <a:pt x="1758406" y="35414"/>
                  <a:pt x="1761200" y="37719"/>
                </a:cubicBezTo>
                <a:cubicBezTo>
                  <a:pt x="1762806" y="39046"/>
                  <a:pt x="1765670" y="40582"/>
                  <a:pt x="1769792" y="42329"/>
                </a:cubicBezTo>
                <a:lnTo>
                  <a:pt x="1780898" y="47044"/>
                </a:lnTo>
                <a:cubicBezTo>
                  <a:pt x="1791516" y="51723"/>
                  <a:pt x="1796824" y="58569"/>
                  <a:pt x="1796824" y="67579"/>
                </a:cubicBezTo>
                <a:cubicBezTo>
                  <a:pt x="1796824" y="73726"/>
                  <a:pt x="1794518" y="78825"/>
                  <a:pt x="1789908" y="82877"/>
                </a:cubicBezTo>
                <a:cubicBezTo>
                  <a:pt x="1785088" y="86998"/>
                  <a:pt x="1778802" y="89058"/>
                  <a:pt x="1771050" y="89058"/>
                </a:cubicBezTo>
                <a:cubicBezTo>
                  <a:pt x="1760432" y="89058"/>
                  <a:pt x="1751562" y="85251"/>
                  <a:pt x="1744436" y="77638"/>
                </a:cubicBezTo>
                <a:lnTo>
                  <a:pt x="1749674" y="71666"/>
                </a:lnTo>
                <a:cubicBezTo>
                  <a:pt x="1755682" y="78162"/>
                  <a:pt x="1762842" y="81410"/>
                  <a:pt x="1771154" y="81410"/>
                </a:cubicBezTo>
                <a:cubicBezTo>
                  <a:pt x="1776322" y="81410"/>
                  <a:pt x="1780444" y="80187"/>
                  <a:pt x="1783518" y="77743"/>
                </a:cubicBezTo>
                <a:cubicBezTo>
                  <a:pt x="1786520" y="75368"/>
                  <a:pt x="1788022" y="72190"/>
                  <a:pt x="1788022" y="68208"/>
                </a:cubicBezTo>
                <a:cubicBezTo>
                  <a:pt x="1788022" y="64506"/>
                  <a:pt x="1786766" y="61502"/>
                  <a:pt x="1784250" y="59197"/>
                </a:cubicBezTo>
                <a:cubicBezTo>
                  <a:pt x="1782644" y="57800"/>
                  <a:pt x="1779536" y="56089"/>
                  <a:pt x="1774926" y="54063"/>
                </a:cubicBezTo>
                <a:lnTo>
                  <a:pt x="1763820" y="49139"/>
                </a:lnTo>
                <a:cubicBezTo>
                  <a:pt x="1753412" y="44669"/>
                  <a:pt x="1748208" y="38173"/>
                  <a:pt x="1748208" y="29651"/>
                </a:cubicBezTo>
                <a:cubicBezTo>
                  <a:pt x="1748208" y="23853"/>
                  <a:pt x="1750444" y="19069"/>
                  <a:pt x="1754914" y="15297"/>
                </a:cubicBezTo>
                <a:cubicBezTo>
                  <a:pt x="1759384" y="11525"/>
                  <a:pt x="1765042" y="9639"/>
                  <a:pt x="1771888" y="9639"/>
                </a:cubicBezTo>
                <a:close/>
                <a:moveTo>
                  <a:pt x="1556156" y="9639"/>
                </a:moveTo>
                <a:cubicBezTo>
                  <a:pt x="1563838" y="9639"/>
                  <a:pt x="1569916" y="12677"/>
                  <a:pt x="1574386" y="18754"/>
                </a:cubicBezTo>
                <a:cubicBezTo>
                  <a:pt x="1579206" y="25111"/>
                  <a:pt x="1581616" y="34121"/>
                  <a:pt x="1581616" y="45786"/>
                </a:cubicBezTo>
                <a:cubicBezTo>
                  <a:pt x="1581616" y="60455"/>
                  <a:pt x="1578822" y="71596"/>
                  <a:pt x="1573234" y="79209"/>
                </a:cubicBezTo>
                <a:cubicBezTo>
                  <a:pt x="1568344" y="85775"/>
                  <a:pt x="1561954" y="89058"/>
                  <a:pt x="1554060" y="89058"/>
                </a:cubicBezTo>
                <a:cubicBezTo>
                  <a:pt x="1546936" y="89058"/>
                  <a:pt x="1540928" y="86509"/>
                  <a:pt x="1536038" y="81410"/>
                </a:cubicBezTo>
                <a:lnTo>
                  <a:pt x="1540754" y="76066"/>
                </a:lnTo>
                <a:cubicBezTo>
                  <a:pt x="1544316" y="79978"/>
                  <a:pt x="1548682" y="81934"/>
                  <a:pt x="1553850" y="81934"/>
                </a:cubicBezTo>
                <a:cubicBezTo>
                  <a:pt x="1559368" y="81934"/>
                  <a:pt x="1563804" y="79489"/>
                  <a:pt x="1567158" y="74599"/>
                </a:cubicBezTo>
                <a:cubicBezTo>
                  <a:pt x="1571068" y="68942"/>
                  <a:pt x="1573198" y="60315"/>
                  <a:pt x="1573548" y="48720"/>
                </a:cubicBezTo>
                <a:cubicBezTo>
                  <a:pt x="1568240" y="55216"/>
                  <a:pt x="1562232" y="58464"/>
                  <a:pt x="1555526" y="58464"/>
                </a:cubicBezTo>
                <a:cubicBezTo>
                  <a:pt x="1549030" y="58464"/>
                  <a:pt x="1543932" y="56438"/>
                  <a:pt x="1540230" y="52387"/>
                </a:cubicBezTo>
                <a:cubicBezTo>
                  <a:pt x="1536458" y="48126"/>
                  <a:pt x="1534572" y="42119"/>
                  <a:pt x="1534572" y="34366"/>
                </a:cubicBezTo>
                <a:cubicBezTo>
                  <a:pt x="1534572" y="27171"/>
                  <a:pt x="1536702" y="21199"/>
                  <a:pt x="1540964" y="16449"/>
                </a:cubicBezTo>
                <a:cubicBezTo>
                  <a:pt x="1545084" y="11909"/>
                  <a:pt x="1550148" y="9639"/>
                  <a:pt x="1556156" y="9639"/>
                </a:cubicBezTo>
                <a:close/>
                <a:moveTo>
                  <a:pt x="194356" y="9639"/>
                </a:moveTo>
                <a:lnTo>
                  <a:pt x="198652" y="11001"/>
                </a:lnTo>
                <a:cubicBezTo>
                  <a:pt x="195160" y="34680"/>
                  <a:pt x="187826" y="53959"/>
                  <a:pt x="176650" y="68837"/>
                </a:cubicBezTo>
                <a:cubicBezTo>
                  <a:pt x="182866" y="76660"/>
                  <a:pt x="191354" y="83889"/>
                  <a:pt x="202110" y="90525"/>
                </a:cubicBezTo>
                <a:cubicBezTo>
                  <a:pt x="199944" y="92132"/>
                  <a:pt x="198304" y="94018"/>
                  <a:pt x="197186" y="96183"/>
                </a:cubicBezTo>
                <a:cubicBezTo>
                  <a:pt x="186638" y="89338"/>
                  <a:pt x="178292" y="82108"/>
                  <a:pt x="172144" y="74495"/>
                </a:cubicBezTo>
                <a:cubicBezTo>
                  <a:pt x="164112" y="83645"/>
                  <a:pt x="154682" y="90665"/>
                  <a:pt x="143856" y="95554"/>
                </a:cubicBezTo>
                <a:cubicBezTo>
                  <a:pt x="142668" y="93179"/>
                  <a:pt x="141236" y="91259"/>
                  <a:pt x="139560" y="89792"/>
                </a:cubicBezTo>
                <a:cubicBezTo>
                  <a:pt x="150246" y="85391"/>
                  <a:pt x="159712" y="78406"/>
                  <a:pt x="167954" y="68837"/>
                </a:cubicBezTo>
                <a:cubicBezTo>
                  <a:pt x="159362" y="56264"/>
                  <a:pt x="153146" y="38871"/>
                  <a:pt x="149304" y="16659"/>
                </a:cubicBezTo>
                <a:lnTo>
                  <a:pt x="145322" y="16659"/>
                </a:lnTo>
                <a:lnTo>
                  <a:pt x="145322" y="9953"/>
                </a:lnTo>
                <a:lnTo>
                  <a:pt x="193100" y="9953"/>
                </a:lnTo>
                <a:close/>
                <a:moveTo>
                  <a:pt x="1337918" y="9534"/>
                </a:moveTo>
                <a:cubicBezTo>
                  <a:pt x="1344414" y="9604"/>
                  <a:pt x="1349618" y="11280"/>
                  <a:pt x="1353530" y="14563"/>
                </a:cubicBezTo>
                <a:cubicBezTo>
                  <a:pt x="1357652" y="17986"/>
                  <a:pt x="1359712" y="22666"/>
                  <a:pt x="1359712" y="28603"/>
                </a:cubicBezTo>
                <a:cubicBezTo>
                  <a:pt x="1359712" y="37753"/>
                  <a:pt x="1355136" y="43970"/>
                  <a:pt x="1345986" y="47253"/>
                </a:cubicBezTo>
                <a:lnTo>
                  <a:pt x="1345986" y="47672"/>
                </a:lnTo>
                <a:cubicBezTo>
                  <a:pt x="1350736" y="48790"/>
                  <a:pt x="1354578" y="50990"/>
                  <a:pt x="1357512" y="54273"/>
                </a:cubicBezTo>
                <a:cubicBezTo>
                  <a:pt x="1360724" y="57835"/>
                  <a:pt x="1362332" y="62166"/>
                  <a:pt x="1362332" y="67265"/>
                </a:cubicBezTo>
                <a:cubicBezTo>
                  <a:pt x="1362332" y="73901"/>
                  <a:pt x="1359992" y="79244"/>
                  <a:pt x="1355312" y="83296"/>
                </a:cubicBezTo>
                <a:cubicBezTo>
                  <a:pt x="1350842" y="87137"/>
                  <a:pt x="1345148" y="89058"/>
                  <a:pt x="1338234" y="89058"/>
                </a:cubicBezTo>
                <a:cubicBezTo>
                  <a:pt x="1328454" y="89058"/>
                  <a:pt x="1320352" y="85566"/>
                  <a:pt x="1313926" y="78581"/>
                </a:cubicBezTo>
                <a:lnTo>
                  <a:pt x="1318326" y="73028"/>
                </a:lnTo>
                <a:cubicBezTo>
                  <a:pt x="1324124" y="78965"/>
                  <a:pt x="1330584" y="81934"/>
                  <a:pt x="1337710" y="81934"/>
                </a:cubicBezTo>
                <a:cubicBezTo>
                  <a:pt x="1342458" y="81934"/>
                  <a:pt x="1346300" y="80606"/>
                  <a:pt x="1349234" y="77952"/>
                </a:cubicBezTo>
                <a:cubicBezTo>
                  <a:pt x="1352238" y="75158"/>
                  <a:pt x="1353740" y="71526"/>
                  <a:pt x="1353740" y="67056"/>
                </a:cubicBezTo>
                <a:cubicBezTo>
                  <a:pt x="1353740" y="56438"/>
                  <a:pt x="1345638" y="51130"/>
                  <a:pt x="1329432" y="51130"/>
                </a:cubicBezTo>
                <a:lnTo>
                  <a:pt x="1329432" y="44424"/>
                </a:lnTo>
                <a:cubicBezTo>
                  <a:pt x="1343822" y="44424"/>
                  <a:pt x="1351016" y="39360"/>
                  <a:pt x="1351016" y="29232"/>
                </a:cubicBezTo>
                <a:cubicBezTo>
                  <a:pt x="1351016" y="25390"/>
                  <a:pt x="1349828" y="22317"/>
                  <a:pt x="1347454" y="20012"/>
                </a:cubicBezTo>
                <a:cubicBezTo>
                  <a:pt x="1345008" y="17707"/>
                  <a:pt x="1341726" y="16519"/>
                  <a:pt x="1337604" y="16449"/>
                </a:cubicBezTo>
                <a:cubicBezTo>
                  <a:pt x="1331806" y="16519"/>
                  <a:pt x="1326428" y="19104"/>
                  <a:pt x="1321470" y="24203"/>
                </a:cubicBezTo>
                <a:lnTo>
                  <a:pt x="1316754" y="18650"/>
                </a:lnTo>
                <a:cubicBezTo>
                  <a:pt x="1323320" y="12642"/>
                  <a:pt x="1330374" y="9604"/>
                  <a:pt x="1337918" y="9534"/>
                </a:cubicBezTo>
                <a:close/>
                <a:moveTo>
                  <a:pt x="1101660" y="4295"/>
                </a:moveTo>
                <a:lnTo>
                  <a:pt x="1110148" y="4295"/>
                </a:lnTo>
                <a:lnTo>
                  <a:pt x="1110148" y="77952"/>
                </a:lnTo>
                <a:cubicBezTo>
                  <a:pt x="1110148" y="80606"/>
                  <a:pt x="1111020" y="81934"/>
                  <a:pt x="1112766" y="81934"/>
                </a:cubicBezTo>
                <a:cubicBezTo>
                  <a:pt x="1113396" y="81934"/>
                  <a:pt x="1114058" y="81864"/>
                  <a:pt x="1114758" y="81724"/>
                </a:cubicBezTo>
                <a:lnTo>
                  <a:pt x="1116014" y="88325"/>
                </a:lnTo>
                <a:cubicBezTo>
                  <a:pt x="1114408" y="88814"/>
                  <a:pt x="1112696" y="89058"/>
                  <a:pt x="1110880" y="89058"/>
                </a:cubicBezTo>
                <a:cubicBezTo>
                  <a:pt x="1104734" y="89058"/>
                  <a:pt x="1101660" y="85147"/>
                  <a:pt x="1101660" y="77324"/>
                </a:cubicBezTo>
                <a:close/>
                <a:moveTo>
                  <a:pt x="539686" y="4295"/>
                </a:moveTo>
                <a:lnTo>
                  <a:pt x="548172" y="4295"/>
                </a:lnTo>
                <a:lnTo>
                  <a:pt x="548172" y="77952"/>
                </a:lnTo>
                <a:cubicBezTo>
                  <a:pt x="548172" y="80606"/>
                  <a:pt x="549046" y="81934"/>
                  <a:pt x="550792" y="81934"/>
                </a:cubicBezTo>
                <a:cubicBezTo>
                  <a:pt x="551420" y="81934"/>
                  <a:pt x="552084" y="81864"/>
                  <a:pt x="552782" y="81724"/>
                </a:cubicBezTo>
                <a:lnTo>
                  <a:pt x="554040" y="88325"/>
                </a:lnTo>
                <a:cubicBezTo>
                  <a:pt x="552434" y="88814"/>
                  <a:pt x="550722" y="89058"/>
                  <a:pt x="548906" y="89058"/>
                </a:cubicBezTo>
                <a:cubicBezTo>
                  <a:pt x="542758" y="89058"/>
                  <a:pt x="539686" y="85147"/>
                  <a:pt x="539686" y="77324"/>
                </a:cubicBezTo>
                <a:close/>
                <a:moveTo>
                  <a:pt x="1090374" y="2933"/>
                </a:moveTo>
                <a:cubicBezTo>
                  <a:pt x="1093586" y="2933"/>
                  <a:pt x="1096626" y="3562"/>
                  <a:pt x="1099488" y="4819"/>
                </a:cubicBezTo>
                <a:lnTo>
                  <a:pt x="1097602" y="11420"/>
                </a:lnTo>
                <a:cubicBezTo>
                  <a:pt x="1095438" y="10372"/>
                  <a:pt x="1093272" y="9848"/>
                  <a:pt x="1091106" y="9848"/>
                </a:cubicBezTo>
                <a:cubicBezTo>
                  <a:pt x="1085658" y="9848"/>
                  <a:pt x="1082934" y="13690"/>
                  <a:pt x="1082934" y="21374"/>
                </a:cubicBezTo>
                <a:lnTo>
                  <a:pt x="1082934" y="31118"/>
                </a:lnTo>
                <a:lnTo>
                  <a:pt x="1095088" y="31118"/>
                </a:lnTo>
                <a:lnTo>
                  <a:pt x="1095088" y="38138"/>
                </a:lnTo>
                <a:lnTo>
                  <a:pt x="1082934" y="38138"/>
                </a:lnTo>
                <a:lnTo>
                  <a:pt x="1082934" y="87696"/>
                </a:lnTo>
                <a:lnTo>
                  <a:pt x="1074342" y="87696"/>
                </a:lnTo>
                <a:lnTo>
                  <a:pt x="1074342" y="38138"/>
                </a:lnTo>
                <a:lnTo>
                  <a:pt x="1066590" y="38138"/>
                </a:lnTo>
                <a:lnTo>
                  <a:pt x="1066590" y="31642"/>
                </a:lnTo>
                <a:lnTo>
                  <a:pt x="1074342" y="31118"/>
                </a:lnTo>
                <a:lnTo>
                  <a:pt x="1074342" y="21269"/>
                </a:lnTo>
                <a:cubicBezTo>
                  <a:pt x="1074342" y="9045"/>
                  <a:pt x="1079686" y="2933"/>
                  <a:pt x="1090374" y="2933"/>
                </a:cubicBezTo>
                <a:close/>
                <a:moveTo>
                  <a:pt x="90524" y="1047"/>
                </a:moveTo>
                <a:lnTo>
                  <a:pt x="95134" y="7019"/>
                </a:lnTo>
                <a:cubicBezTo>
                  <a:pt x="83750" y="9674"/>
                  <a:pt x="69954" y="11665"/>
                  <a:pt x="53748" y="12992"/>
                </a:cubicBezTo>
                <a:lnTo>
                  <a:pt x="53748" y="30908"/>
                </a:lnTo>
                <a:lnTo>
                  <a:pt x="88010" y="30908"/>
                </a:lnTo>
                <a:lnTo>
                  <a:pt x="89268" y="30594"/>
                </a:lnTo>
                <a:lnTo>
                  <a:pt x="93354" y="31851"/>
                </a:lnTo>
                <a:cubicBezTo>
                  <a:pt x="90840" y="49244"/>
                  <a:pt x="85670" y="63598"/>
                  <a:pt x="77846" y="74914"/>
                </a:cubicBezTo>
                <a:cubicBezTo>
                  <a:pt x="83016" y="81829"/>
                  <a:pt x="89302" y="86928"/>
                  <a:pt x="96706" y="90211"/>
                </a:cubicBezTo>
                <a:cubicBezTo>
                  <a:pt x="94680" y="91957"/>
                  <a:pt x="93110" y="93843"/>
                  <a:pt x="91992" y="95869"/>
                </a:cubicBezTo>
                <a:cubicBezTo>
                  <a:pt x="84798" y="92097"/>
                  <a:pt x="78720" y="86893"/>
                  <a:pt x="73760" y="80257"/>
                </a:cubicBezTo>
                <a:cubicBezTo>
                  <a:pt x="68172" y="86893"/>
                  <a:pt x="61642" y="92097"/>
                  <a:pt x="54168" y="95869"/>
                </a:cubicBezTo>
                <a:cubicBezTo>
                  <a:pt x="53050" y="93773"/>
                  <a:pt x="51654" y="91887"/>
                  <a:pt x="49976" y="90211"/>
                </a:cubicBezTo>
                <a:cubicBezTo>
                  <a:pt x="57520" y="86858"/>
                  <a:pt x="64122" y="81619"/>
                  <a:pt x="69780" y="74495"/>
                </a:cubicBezTo>
                <a:cubicBezTo>
                  <a:pt x="63982" y="64785"/>
                  <a:pt x="59512" y="52387"/>
                  <a:pt x="56368" y="37299"/>
                </a:cubicBezTo>
                <a:lnTo>
                  <a:pt x="53748" y="37299"/>
                </a:lnTo>
                <a:lnTo>
                  <a:pt x="53748" y="43586"/>
                </a:lnTo>
                <a:cubicBezTo>
                  <a:pt x="53748" y="67335"/>
                  <a:pt x="50360" y="84832"/>
                  <a:pt x="43586" y="96078"/>
                </a:cubicBezTo>
                <a:cubicBezTo>
                  <a:pt x="41978" y="94472"/>
                  <a:pt x="40128" y="93179"/>
                  <a:pt x="38032" y="92202"/>
                </a:cubicBezTo>
                <a:cubicBezTo>
                  <a:pt x="44110" y="81724"/>
                  <a:pt x="47148" y="65519"/>
                  <a:pt x="47148" y="43586"/>
                </a:cubicBezTo>
                <a:lnTo>
                  <a:pt x="47148" y="7543"/>
                </a:lnTo>
                <a:cubicBezTo>
                  <a:pt x="66148" y="5867"/>
                  <a:pt x="80606" y="3702"/>
                  <a:pt x="90524" y="1047"/>
                </a:cubicBezTo>
                <a:close/>
                <a:moveTo>
                  <a:pt x="254602" y="209"/>
                </a:moveTo>
                <a:lnTo>
                  <a:pt x="261832" y="209"/>
                </a:lnTo>
                <a:lnTo>
                  <a:pt x="261832" y="12992"/>
                </a:lnTo>
                <a:lnTo>
                  <a:pt x="300284" y="12992"/>
                </a:lnTo>
                <a:lnTo>
                  <a:pt x="300284" y="19697"/>
                </a:lnTo>
                <a:lnTo>
                  <a:pt x="261832" y="19697"/>
                </a:lnTo>
                <a:lnTo>
                  <a:pt x="261832" y="46520"/>
                </a:lnTo>
                <a:lnTo>
                  <a:pt x="304580" y="46520"/>
                </a:lnTo>
                <a:lnTo>
                  <a:pt x="304580" y="53120"/>
                </a:lnTo>
                <a:lnTo>
                  <a:pt x="266862" y="53120"/>
                </a:lnTo>
                <a:cubicBezTo>
                  <a:pt x="277828" y="67859"/>
                  <a:pt x="291134" y="78651"/>
                  <a:pt x="306780" y="85496"/>
                </a:cubicBezTo>
                <a:cubicBezTo>
                  <a:pt x="305174" y="86893"/>
                  <a:pt x="303568" y="88814"/>
                  <a:pt x="301960" y="91259"/>
                </a:cubicBezTo>
                <a:cubicBezTo>
                  <a:pt x="286244" y="83505"/>
                  <a:pt x="272868" y="71910"/>
                  <a:pt x="261832" y="56473"/>
                </a:cubicBezTo>
                <a:lnTo>
                  <a:pt x="261832" y="95554"/>
                </a:lnTo>
                <a:lnTo>
                  <a:pt x="254602" y="95554"/>
                </a:lnTo>
                <a:lnTo>
                  <a:pt x="254602" y="56788"/>
                </a:lnTo>
                <a:cubicBezTo>
                  <a:pt x="243916" y="71666"/>
                  <a:pt x="230714" y="83051"/>
                  <a:pt x="214998" y="90944"/>
                </a:cubicBezTo>
                <a:cubicBezTo>
                  <a:pt x="213530" y="88709"/>
                  <a:pt x="211890" y="86788"/>
                  <a:pt x="210074" y="85182"/>
                </a:cubicBezTo>
                <a:cubicBezTo>
                  <a:pt x="225860" y="78406"/>
                  <a:pt x="239060" y="67719"/>
                  <a:pt x="249678" y="53120"/>
                </a:cubicBezTo>
                <a:lnTo>
                  <a:pt x="212168" y="53120"/>
                </a:lnTo>
                <a:lnTo>
                  <a:pt x="212168" y="46520"/>
                </a:lnTo>
                <a:lnTo>
                  <a:pt x="254602" y="46520"/>
                </a:lnTo>
                <a:lnTo>
                  <a:pt x="254602" y="19697"/>
                </a:lnTo>
                <a:lnTo>
                  <a:pt x="217198" y="19697"/>
                </a:lnTo>
                <a:lnTo>
                  <a:pt x="217198" y="12992"/>
                </a:lnTo>
                <a:lnTo>
                  <a:pt x="254602" y="12992"/>
                </a:lnTo>
                <a:close/>
                <a:moveTo>
                  <a:pt x="124052" y="104"/>
                </a:moveTo>
                <a:lnTo>
                  <a:pt x="130864" y="104"/>
                </a:lnTo>
                <a:lnTo>
                  <a:pt x="130864" y="22526"/>
                </a:lnTo>
                <a:lnTo>
                  <a:pt x="145112" y="22526"/>
                </a:lnTo>
                <a:lnTo>
                  <a:pt x="145112" y="29127"/>
                </a:lnTo>
                <a:lnTo>
                  <a:pt x="130864" y="29127"/>
                </a:lnTo>
                <a:lnTo>
                  <a:pt x="130864" y="33318"/>
                </a:lnTo>
                <a:cubicBezTo>
                  <a:pt x="134216" y="36671"/>
                  <a:pt x="140084" y="43411"/>
                  <a:pt x="148466" y="53540"/>
                </a:cubicBezTo>
                <a:lnTo>
                  <a:pt x="144064" y="59721"/>
                </a:lnTo>
                <a:cubicBezTo>
                  <a:pt x="141132" y="54972"/>
                  <a:pt x="136730" y="48860"/>
                  <a:pt x="130864" y="41386"/>
                </a:cubicBezTo>
                <a:lnTo>
                  <a:pt x="130864" y="95450"/>
                </a:lnTo>
                <a:lnTo>
                  <a:pt x="124052" y="95450"/>
                </a:lnTo>
                <a:lnTo>
                  <a:pt x="124052" y="41281"/>
                </a:lnTo>
                <a:cubicBezTo>
                  <a:pt x="119302" y="56508"/>
                  <a:pt x="113854" y="68173"/>
                  <a:pt x="107708" y="76276"/>
                </a:cubicBezTo>
                <a:cubicBezTo>
                  <a:pt x="106660" y="73831"/>
                  <a:pt x="105264" y="71596"/>
                  <a:pt x="103516" y="69570"/>
                </a:cubicBezTo>
                <a:cubicBezTo>
                  <a:pt x="111550" y="60071"/>
                  <a:pt x="117732" y="46590"/>
                  <a:pt x="122062" y="29127"/>
                </a:cubicBezTo>
                <a:lnTo>
                  <a:pt x="106346" y="29127"/>
                </a:lnTo>
                <a:lnTo>
                  <a:pt x="106346" y="22526"/>
                </a:lnTo>
                <a:lnTo>
                  <a:pt x="124052" y="22526"/>
                </a:lnTo>
                <a:close/>
                <a:moveTo>
                  <a:pt x="358958" y="0"/>
                </a:moveTo>
                <a:lnTo>
                  <a:pt x="366816" y="1152"/>
                </a:lnTo>
                <a:cubicBezTo>
                  <a:pt x="364930" y="6461"/>
                  <a:pt x="363184" y="10896"/>
                  <a:pt x="361578" y="14459"/>
                </a:cubicBezTo>
                <a:lnTo>
                  <a:pt x="399402" y="14459"/>
                </a:lnTo>
                <a:lnTo>
                  <a:pt x="399402" y="95240"/>
                </a:lnTo>
                <a:lnTo>
                  <a:pt x="392172" y="95240"/>
                </a:lnTo>
                <a:lnTo>
                  <a:pt x="392172" y="89792"/>
                </a:lnTo>
                <a:lnTo>
                  <a:pt x="335384" y="89792"/>
                </a:lnTo>
                <a:lnTo>
                  <a:pt x="335384" y="95764"/>
                </a:lnTo>
                <a:lnTo>
                  <a:pt x="328364" y="95764"/>
                </a:lnTo>
                <a:lnTo>
                  <a:pt x="328364" y="14459"/>
                </a:lnTo>
                <a:lnTo>
                  <a:pt x="354558" y="14459"/>
                </a:lnTo>
                <a:cubicBezTo>
                  <a:pt x="356304" y="9988"/>
                  <a:pt x="357770" y="5168"/>
                  <a:pt x="358958" y="0"/>
                </a:cubicBezTo>
                <a:close/>
                <a:moveTo>
                  <a:pt x="26298" y="0"/>
                </a:moveTo>
                <a:lnTo>
                  <a:pt x="32688" y="0"/>
                </a:lnTo>
                <a:lnTo>
                  <a:pt x="32688" y="29337"/>
                </a:lnTo>
                <a:lnTo>
                  <a:pt x="42224" y="29337"/>
                </a:lnTo>
                <a:lnTo>
                  <a:pt x="42224" y="35623"/>
                </a:lnTo>
                <a:lnTo>
                  <a:pt x="14354" y="35623"/>
                </a:lnTo>
                <a:lnTo>
                  <a:pt x="14354" y="43796"/>
                </a:lnTo>
                <a:cubicBezTo>
                  <a:pt x="14354" y="47078"/>
                  <a:pt x="14318" y="49558"/>
                  <a:pt x="14248" y="51235"/>
                </a:cubicBezTo>
                <a:lnTo>
                  <a:pt x="35728" y="51235"/>
                </a:lnTo>
                <a:lnTo>
                  <a:pt x="35728" y="95554"/>
                </a:lnTo>
                <a:lnTo>
                  <a:pt x="29336" y="95554"/>
                </a:lnTo>
                <a:lnTo>
                  <a:pt x="29336" y="57521"/>
                </a:lnTo>
                <a:lnTo>
                  <a:pt x="14038" y="57521"/>
                </a:lnTo>
                <a:cubicBezTo>
                  <a:pt x="13130" y="74006"/>
                  <a:pt x="10128" y="86788"/>
                  <a:pt x="5028" y="95869"/>
                </a:cubicBezTo>
                <a:cubicBezTo>
                  <a:pt x="3632" y="94332"/>
                  <a:pt x="1954" y="92935"/>
                  <a:pt x="0" y="91678"/>
                </a:cubicBezTo>
                <a:cubicBezTo>
                  <a:pt x="5238" y="81549"/>
                  <a:pt x="7858" y="65589"/>
                  <a:pt x="7858" y="43796"/>
                </a:cubicBezTo>
                <a:lnTo>
                  <a:pt x="7858" y="2305"/>
                </a:lnTo>
                <a:lnTo>
                  <a:pt x="14354" y="2305"/>
                </a:lnTo>
                <a:lnTo>
                  <a:pt x="14354" y="29337"/>
                </a:lnTo>
                <a:lnTo>
                  <a:pt x="26298" y="29337"/>
                </a:lnTo>
                <a:close/>
              </a:path>
            </a:pathLst>
          </a:custGeom>
          <a:solidFill>
            <a:srgbClr val="E6E6E6"/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/>
            <a:endParaRPr lang="zh-CN" altLang="en-US" sz="800">
              <a:solidFill>
                <a:schemeClr val="bg1"/>
              </a:solidFill>
            </a:endParaRPr>
          </a:p>
        </p:txBody>
      </p:sp>
      <p:sp>
        <p:nvSpPr>
          <p:cNvPr id="9" name="文本框 8"/>
          <p:cNvSpPr txBox="1"/>
          <p:nvPr userDrawn="1"/>
        </p:nvSpPr>
        <p:spPr>
          <a:xfrm>
            <a:off x="38852977" y="20296026"/>
            <a:ext cx="1965874" cy="113995"/>
          </a:xfrm>
          <a:custGeom>
            <a:rect l="l" t="t" r="r" b="b"/>
            <a:pathLst>
              <a:path w="1965874" h="113992">
                <a:moveTo>
                  <a:pt x="891806" y="87487"/>
                </a:moveTo>
                <a:cubicBezTo>
                  <a:pt x="887684" y="90420"/>
                  <a:pt x="885624" y="93808"/>
                  <a:pt x="885624" y="97650"/>
                </a:cubicBezTo>
                <a:cubicBezTo>
                  <a:pt x="885624" y="100793"/>
                  <a:pt x="887126" y="103308"/>
                  <a:pt x="890130" y="105194"/>
                </a:cubicBezTo>
                <a:cubicBezTo>
                  <a:pt x="893134" y="107080"/>
                  <a:pt x="897290" y="108023"/>
                  <a:pt x="902598" y="108023"/>
                </a:cubicBezTo>
                <a:cubicBezTo>
                  <a:pt x="908046" y="108023"/>
                  <a:pt x="912586" y="106765"/>
                  <a:pt x="916218" y="104251"/>
                </a:cubicBezTo>
                <a:cubicBezTo>
                  <a:pt x="919572" y="101876"/>
                  <a:pt x="921248" y="99082"/>
                  <a:pt x="921248" y="95869"/>
                </a:cubicBezTo>
                <a:cubicBezTo>
                  <a:pt x="921248" y="90909"/>
                  <a:pt x="917302" y="88430"/>
                  <a:pt x="909408" y="88430"/>
                </a:cubicBezTo>
                <a:lnTo>
                  <a:pt x="899036" y="88430"/>
                </a:lnTo>
                <a:cubicBezTo>
                  <a:pt x="896870" y="88430"/>
                  <a:pt x="894460" y="88115"/>
                  <a:pt x="891806" y="87487"/>
                </a:cubicBezTo>
                <a:close/>
                <a:moveTo>
                  <a:pt x="429472" y="75438"/>
                </a:moveTo>
                <a:cubicBezTo>
                  <a:pt x="431288" y="75438"/>
                  <a:pt x="432824" y="76066"/>
                  <a:pt x="434082" y="77324"/>
                </a:cubicBezTo>
                <a:cubicBezTo>
                  <a:pt x="435340" y="78651"/>
                  <a:pt x="435968" y="80327"/>
                  <a:pt x="435968" y="82353"/>
                </a:cubicBezTo>
                <a:cubicBezTo>
                  <a:pt x="435968" y="84309"/>
                  <a:pt x="435340" y="85915"/>
                  <a:pt x="434082" y="87172"/>
                </a:cubicBezTo>
                <a:cubicBezTo>
                  <a:pt x="432824" y="88430"/>
                  <a:pt x="431288" y="89058"/>
                  <a:pt x="429472" y="89058"/>
                </a:cubicBezTo>
                <a:cubicBezTo>
                  <a:pt x="427726" y="89058"/>
                  <a:pt x="426224" y="88430"/>
                  <a:pt x="424966" y="87172"/>
                </a:cubicBezTo>
                <a:cubicBezTo>
                  <a:pt x="423710" y="85915"/>
                  <a:pt x="423080" y="84309"/>
                  <a:pt x="423080" y="82353"/>
                </a:cubicBezTo>
                <a:cubicBezTo>
                  <a:pt x="423080" y="80327"/>
                  <a:pt x="423710" y="78651"/>
                  <a:pt x="424966" y="77324"/>
                </a:cubicBezTo>
                <a:cubicBezTo>
                  <a:pt x="426224" y="76066"/>
                  <a:pt x="427726" y="75438"/>
                  <a:pt x="429472" y="75438"/>
                </a:cubicBezTo>
                <a:close/>
                <a:moveTo>
                  <a:pt x="335384" y="66846"/>
                </a:moveTo>
                <a:lnTo>
                  <a:pt x="335384" y="83191"/>
                </a:lnTo>
                <a:lnTo>
                  <a:pt x="392172" y="83191"/>
                </a:lnTo>
                <a:lnTo>
                  <a:pt x="392172" y="66846"/>
                </a:lnTo>
                <a:close/>
                <a:moveTo>
                  <a:pt x="856868" y="57731"/>
                </a:moveTo>
                <a:cubicBezTo>
                  <a:pt x="847158" y="58848"/>
                  <a:pt x="840174" y="60629"/>
                  <a:pt x="835914" y="63074"/>
                </a:cubicBezTo>
                <a:cubicBezTo>
                  <a:pt x="832002" y="65449"/>
                  <a:pt x="830046" y="68627"/>
                  <a:pt x="830046" y="72609"/>
                </a:cubicBezTo>
                <a:cubicBezTo>
                  <a:pt x="830046" y="78965"/>
                  <a:pt x="833538" y="82143"/>
                  <a:pt x="840524" y="82143"/>
                </a:cubicBezTo>
                <a:cubicBezTo>
                  <a:pt x="845552" y="82143"/>
                  <a:pt x="851000" y="79524"/>
                  <a:pt x="856868" y="74285"/>
                </a:cubicBezTo>
                <a:close/>
                <a:moveTo>
                  <a:pt x="482440" y="50606"/>
                </a:moveTo>
                <a:lnTo>
                  <a:pt x="482440" y="80781"/>
                </a:lnTo>
                <a:lnTo>
                  <a:pt x="496270" y="80781"/>
                </a:lnTo>
                <a:cubicBezTo>
                  <a:pt x="510870" y="80781"/>
                  <a:pt x="518168" y="75507"/>
                  <a:pt x="518168" y="64960"/>
                </a:cubicBezTo>
                <a:cubicBezTo>
                  <a:pt x="518168" y="55391"/>
                  <a:pt x="510870" y="50606"/>
                  <a:pt x="496270" y="50606"/>
                </a:cubicBezTo>
                <a:close/>
                <a:moveTo>
                  <a:pt x="1220056" y="49977"/>
                </a:moveTo>
                <a:cubicBezTo>
                  <a:pt x="1212652" y="54657"/>
                  <a:pt x="1208950" y="60664"/>
                  <a:pt x="1208950" y="67999"/>
                </a:cubicBezTo>
                <a:cubicBezTo>
                  <a:pt x="1208950" y="72190"/>
                  <a:pt x="1210522" y="75682"/>
                  <a:pt x="1213666" y="78476"/>
                </a:cubicBezTo>
                <a:cubicBezTo>
                  <a:pt x="1216878" y="81270"/>
                  <a:pt x="1220860" y="82667"/>
                  <a:pt x="1225610" y="82667"/>
                </a:cubicBezTo>
                <a:cubicBezTo>
                  <a:pt x="1230150" y="82667"/>
                  <a:pt x="1233886" y="81375"/>
                  <a:pt x="1236820" y="78790"/>
                </a:cubicBezTo>
                <a:cubicBezTo>
                  <a:pt x="1239614" y="76276"/>
                  <a:pt x="1241012" y="73063"/>
                  <a:pt x="1241012" y="69151"/>
                </a:cubicBezTo>
                <a:cubicBezTo>
                  <a:pt x="1241012" y="64401"/>
                  <a:pt x="1238916" y="60420"/>
                  <a:pt x="1234724" y="57207"/>
                </a:cubicBezTo>
                <a:cubicBezTo>
                  <a:pt x="1232140" y="55321"/>
                  <a:pt x="1227250" y="52911"/>
                  <a:pt x="1220056" y="49977"/>
                </a:cubicBezTo>
                <a:close/>
                <a:moveTo>
                  <a:pt x="335384" y="44215"/>
                </a:moveTo>
                <a:lnTo>
                  <a:pt x="335384" y="60350"/>
                </a:lnTo>
                <a:lnTo>
                  <a:pt x="392172" y="60350"/>
                </a:lnTo>
                <a:lnTo>
                  <a:pt x="392172" y="44215"/>
                </a:lnTo>
                <a:close/>
                <a:moveTo>
                  <a:pt x="62130" y="37299"/>
                </a:moveTo>
                <a:cubicBezTo>
                  <a:pt x="64786" y="49942"/>
                  <a:pt x="68662" y="60490"/>
                  <a:pt x="73760" y="68942"/>
                </a:cubicBezTo>
                <a:cubicBezTo>
                  <a:pt x="79558" y="60071"/>
                  <a:pt x="83644" y="49523"/>
                  <a:pt x="86020" y="37299"/>
                </a:cubicBezTo>
                <a:close/>
                <a:moveTo>
                  <a:pt x="961320" y="36880"/>
                </a:moveTo>
                <a:cubicBezTo>
                  <a:pt x="956220" y="36880"/>
                  <a:pt x="952100" y="38976"/>
                  <a:pt x="948956" y="43167"/>
                </a:cubicBezTo>
                <a:cubicBezTo>
                  <a:pt x="945742" y="47288"/>
                  <a:pt x="944136" y="52736"/>
                  <a:pt x="944136" y="59512"/>
                </a:cubicBezTo>
                <a:cubicBezTo>
                  <a:pt x="944136" y="66217"/>
                  <a:pt x="945742" y="71631"/>
                  <a:pt x="948956" y="75752"/>
                </a:cubicBezTo>
                <a:cubicBezTo>
                  <a:pt x="952100" y="79873"/>
                  <a:pt x="956220" y="81934"/>
                  <a:pt x="961320" y="81934"/>
                </a:cubicBezTo>
                <a:cubicBezTo>
                  <a:pt x="966418" y="81934"/>
                  <a:pt x="970574" y="79873"/>
                  <a:pt x="973788" y="75752"/>
                </a:cubicBezTo>
                <a:cubicBezTo>
                  <a:pt x="977000" y="71631"/>
                  <a:pt x="978608" y="66217"/>
                  <a:pt x="978608" y="59512"/>
                </a:cubicBezTo>
                <a:cubicBezTo>
                  <a:pt x="978608" y="52806"/>
                  <a:pt x="977000" y="47358"/>
                  <a:pt x="973788" y="43167"/>
                </a:cubicBezTo>
                <a:cubicBezTo>
                  <a:pt x="970574" y="38976"/>
                  <a:pt x="966418" y="36880"/>
                  <a:pt x="961320" y="36880"/>
                </a:cubicBezTo>
                <a:close/>
                <a:moveTo>
                  <a:pt x="655890" y="36566"/>
                </a:moveTo>
                <a:cubicBezTo>
                  <a:pt x="651560" y="36566"/>
                  <a:pt x="647822" y="38173"/>
                  <a:pt x="644680" y="41386"/>
                </a:cubicBezTo>
                <a:cubicBezTo>
                  <a:pt x="641396" y="44808"/>
                  <a:pt x="639476" y="49384"/>
                  <a:pt x="638918" y="55111"/>
                </a:cubicBezTo>
                <a:lnTo>
                  <a:pt x="670560" y="55111"/>
                </a:lnTo>
                <a:cubicBezTo>
                  <a:pt x="670560" y="42748"/>
                  <a:pt x="665670" y="36566"/>
                  <a:pt x="655890" y="36566"/>
                </a:cubicBezTo>
                <a:close/>
                <a:moveTo>
                  <a:pt x="901236" y="36042"/>
                </a:moveTo>
                <a:cubicBezTo>
                  <a:pt x="897604" y="36042"/>
                  <a:pt x="894600" y="37265"/>
                  <a:pt x="892224" y="39709"/>
                </a:cubicBezTo>
                <a:cubicBezTo>
                  <a:pt x="889780" y="42224"/>
                  <a:pt x="888558" y="45612"/>
                  <a:pt x="888558" y="49872"/>
                </a:cubicBezTo>
                <a:cubicBezTo>
                  <a:pt x="888558" y="53994"/>
                  <a:pt x="889816" y="57381"/>
                  <a:pt x="892330" y="60036"/>
                </a:cubicBezTo>
                <a:cubicBezTo>
                  <a:pt x="894774" y="62620"/>
                  <a:pt x="897744" y="63912"/>
                  <a:pt x="901236" y="63912"/>
                </a:cubicBezTo>
                <a:cubicBezTo>
                  <a:pt x="904728" y="63912"/>
                  <a:pt x="907696" y="62620"/>
                  <a:pt x="910142" y="60036"/>
                </a:cubicBezTo>
                <a:cubicBezTo>
                  <a:pt x="912656" y="57381"/>
                  <a:pt x="913914" y="53994"/>
                  <a:pt x="913914" y="49872"/>
                </a:cubicBezTo>
                <a:cubicBezTo>
                  <a:pt x="913914" y="45681"/>
                  <a:pt x="912656" y="42294"/>
                  <a:pt x="910142" y="39709"/>
                </a:cubicBezTo>
                <a:cubicBezTo>
                  <a:pt x="907766" y="37265"/>
                  <a:pt x="904798" y="36042"/>
                  <a:pt x="901236" y="36042"/>
                </a:cubicBezTo>
                <a:close/>
                <a:moveTo>
                  <a:pt x="429472" y="32689"/>
                </a:moveTo>
                <a:cubicBezTo>
                  <a:pt x="431288" y="32689"/>
                  <a:pt x="432824" y="33318"/>
                  <a:pt x="434082" y="34575"/>
                </a:cubicBezTo>
                <a:cubicBezTo>
                  <a:pt x="435340" y="35902"/>
                  <a:pt x="435968" y="37579"/>
                  <a:pt x="435968" y="39605"/>
                </a:cubicBezTo>
                <a:cubicBezTo>
                  <a:pt x="435968" y="41560"/>
                  <a:pt x="435340" y="43167"/>
                  <a:pt x="434082" y="44424"/>
                </a:cubicBezTo>
                <a:cubicBezTo>
                  <a:pt x="432824" y="45681"/>
                  <a:pt x="431288" y="46310"/>
                  <a:pt x="429472" y="46310"/>
                </a:cubicBezTo>
                <a:cubicBezTo>
                  <a:pt x="427726" y="46310"/>
                  <a:pt x="426224" y="45681"/>
                  <a:pt x="424966" y="44424"/>
                </a:cubicBezTo>
                <a:cubicBezTo>
                  <a:pt x="423710" y="43167"/>
                  <a:pt x="423080" y="41560"/>
                  <a:pt x="423080" y="39605"/>
                </a:cubicBezTo>
                <a:cubicBezTo>
                  <a:pt x="423080" y="37579"/>
                  <a:pt x="423710" y="35902"/>
                  <a:pt x="424966" y="34575"/>
                </a:cubicBezTo>
                <a:cubicBezTo>
                  <a:pt x="426224" y="33318"/>
                  <a:pt x="427726" y="32689"/>
                  <a:pt x="429472" y="32689"/>
                </a:cubicBezTo>
                <a:close/>
                <a:moveTo>
                  <a:pt x="1121644" y="31118"/>
                </a:moveTo>
                <a:lnTo>
                  <a:pt x="1130550" y="31118"/>
                </a:lnTo>
                <a:lnTo>
                  <a:pt x="1142600" y="63493"/>
                </a:lnTo>
                <a:lnTo>
                  <a:pt x="1148258" y="79419"/>
                </a:lnTo>
                <a:lnTo>
                  <a:pt x="1148780" y="79419"/>
                </a:lnTo>
                <a:cubicBezTo>
                  <a:pt x="1149130" y="78371"/>
                  <a:pt x="1149934" y="75682"/>
                  <a:pt x="1151190" y="71351"/>
                </a:cubicBezTo>
                <a:cubicBezTo>
                  <a:pt x="1152168" y="67999"/>
                  <a:pt x="1152972" y="65379"/>
                  <a:pt x="1153600" y="63493"/>
                </a:cubicBezTo>
                <a:lnTo>
                  <a:pt x="1164182" y="31118"/>
                </a:lnTo>
                <a:lnTo>
                  <a:pt x="1172564" y="31118"/>
                </a:lnTo>
                <a:lnTo>
                  <a:pt x="1150982" y="92935"/>
                </a:lnTo>
                <a:cubicBezTo>
                  <a:pt x="1146440" y="105927"/>
                  <a:pt x="1139560" y="112423"/>
                  <a:pt x="1130340" y="112423"/>
                </a:cubicBezTo>
                <a:cubicBezTo>
                  <a:pt x="1127896" y="112423"/>
                  <a:pt x="1125730" y="112039"/>
                  <a:pt x="1123844" y="111271"/>
                </a:cubicBezTo>
                <a:lnTo>
                  <a:pt x="1125626" y="104355"/>
                </a:lnTo>
                <a:cubicBezTo>
                  <a:pt x="1127162" y="104914"/>
                  <a:pt x="1128630" y="105194"/>
                  <a:pt x="1130026" y="105194"/>
                </a:cubicBezTo>
                <a:cubicBezTo>
                  <a:pt x="1135894" y="105194"/>
                  <a:pt x="1140294" y="100933"/>
                  <a:pt x="1143228" y="92411"/>
                </a:cubicBezTo>
                <a:lnTo>
                  <a:pt x="1144486" y="88011"/>
                </a:lnTo>
                <a:close/>
                <a:moveTo>
                  <a:pt x="567422" y="31118"/>
                </a:moveTo>
                <a:lnTo>
                  <a:pt x="575910" y="31118"/>
                </a:lnTo>
                <a:lnTo>
                  <a:pt x="575910" y="66008"/>
                </a:lnTo>
                <a:cubicBezTo>
                  <a:pt x="575910" y="71456"/>
                  <a:pt x="576782" y="75403"/>
                  <a:pt x="578528" y="77847"/>
                </a:cubicBezTo>
                <a:cubicBezTo>
                  <a:pt x="580274" y="80362"/>
                  <a:pt x="583138" y="81619"/>
                  <a:pt x="587120" y="81619"/>
                </a:cubicBezTo>
                <a:cubicBezTo>
                  <a:pt x="592290" y="81619"/>
                  <a:pt x="597598" y="78301"/>
                  <a:pt x="603046" y="71666"/>
                </a:cubicBezTo>
                <a:lnTo>
                  <a:pt x="603046" y="31118"/>
                </a:lnTo>
                <a:lnTo>
                  <a:pt x="611532" y="31118"/>
                </a:lnTo>
                <a:lnTo>
                  <a:pt x="611532" y="87696"/>
                </a:lnTo>
                <a:lnTo>
                  <a:pt x="604512" y="87696"/>
                </a:lnTo>
                <a:lnTo>
                  <a:pt x="603780" y="78686"/>
                </a:lnTo>
                <a:lnTo>
                  <a:pt x="603466" y="78686"/>
                </a:lnTo>
                <a:cubicBezTo>
                  <a:pt x="597458" y="85601"/>
                  <a:pt x="591172" y="89058"/>
                  <a:pt x="584606" y="89058"/>
                </a:cubicBezTo>
                <a:cubicBezTo>
                  <a:pt x="573150" y="89058"/>
                  <a:pt x="567422" y="81724"/>
                  <a:pt x="567422" y="67056"/>
                </a:cubicBezTo>
                <a:close/>
                <a:moveTo>
                  <a:pt x="1033548" y="29651"/>
                </a:moveTo>
                <a:cubicBezTo>
                  <a:pt x="1045072" y="29651"/>
                  <a:pt x="1050836" y="37020"/>
                  <a:pt x="1050836" y="51758"/>
                </a:cubicBezTo>
                <a:lnTo>
                  <a:pt x="1050836" y="87696"/>
                </a:lnTo>
                <a:lnTo>
                  <a:pt x="1042244" y="87696"/>
                </a:lnTo>
                <a:lnTo>
                  <a:pt x="1042244" y="52806"/>
                </a:lnTo>
                <a:cubicBezTo>
                  <a:pt x="1042244" y="42329"/>
                  <a:pt x="1038506" y="37090"/>
                  <a:pt x="1031032" y="37090"/>
                </a:cubicBezTo>
                <a:cubicBezTo>
                  <a:pt x="1026214" y="37090"/>
                  <a:pt x="1020834" y="40163"/>
                  <a:pt x="1014898" y="46310"/>
                </a:cubicBezTo>
                <a:lnTo>
                  <a:pt x="1014898" y="87696"/>
                </a:lnTo>
                <a:lnTo>
                  <a:pt x="1006410" y="87696"/>
                </a:lnTo>
                <a:lnTo>
                  <a:pt x="1006410" y="31118"/>
                </a:lnTo>
                <a:lnTo>
                  <a:pt x="1013326" y="31118"/>
                </a:lnTo>
                <a:lnTo>
                  <a:pt x="1014164" y="39395"/>
                </a:lnTo>
                <a:lnTo>
                  <a:pt x="1014478" y="39395"/>
                </a:lnTo>
                <a:cubicBezTo>
                  <a:pt x="1021114" y="32899"/>
                  <a:pt x="1027470" y="29651"/>
                  <a:pt x="1033548" y="29651"/>
                </a:cubicBezTo>
                <a:close/>
                <a:moveTo>
                  <a:pt x="961320" y="29651"/>
                </a:moveTo>
                <a:cubicBezTo>
                  <a:pt x="968584" y="29651"/>
                  <a:pt x="974660" y="32270"/>
                  <a:pt x="979550" y="37509"/>
                </a:cubicBezTo>
                <a:cubicBezTo>
                  <a:pt x="984788" y="43027"/>
                  <a:pt x="987408" y="50361"/>
                  <a:pt x="987408" y="59512"/>
                </a:cubicBezTo>
                <a:cubicBezTo>
                  <a:pt x="987408" y="68522"/>
                  <a:pt x="984788" y="75787"/>
                  <a:pt x="979550" y="81305"/>
                </a:cubicBezTo>
                <a:cubicBezTo>
                  <a:pt x="974660" y="86474"/>
                  <a:pt x="968584" y="89058"/>
                  <a:pt x="961320" y="89058"/>
                </a:cubicBezTo>
                <a:cubicBezTo>
                  <a:pt x="954124" y="89058"/>
                  <a:pt x="948082" y="86474"/>
                  <a:pt x="943194" y="81305"/>
                </a:cubicBezTo>
                <a:cubicBezTo>
                  <a:pt x="937954" y="75787"/>
                  <a:pt x="935334" y="68522"/>
                  <a:pt x="935334" y="59512"/>
                </a:cubicBezTo>
                <a:cubicBezTo>
                  <a:pt x="935334" y="50361"/>
                  <a:pt x="937954" y="43027"/>
                  <a:pt x="943194" y="37509"/>
                </a:cubicBezTo>
                <a:cubicBezTo>
                  <a:pt x="948012" y="32270"/>
                  <a:pt x="954054" y="29651"/>
                  <a:pt x="961320" y="29651"/>
                </a:cubicBezTo>
                <a:close/>
                <a:moveTo>
                  <a:pt x="901236" y="29651"/>
                </a:moveTo>
                <a:cubicBezTo>
                  <a:pt x="903820" y="29651"/>
                  <a:pt x="906440" y="30140"/>
                  <a:pt x="909094" y="31118"/>
                </a:cubicBezTo>
                <a:lnTo>
                  <a:pt x="928686" y="31118"/>
                </a:lnTo>
                <a:lnTo>
                  <a:pt x="928686" y="37719"/>
                </a:lnTo>
                <a:lnTo>
                  <a:pt x="916742" y="37719"/>
                </a:lnTo>
                <a:cubicBezTo>
                  <a:pt x="920026" y="40862"/>
                  <a:pt x="921666" y="44948"/>
                  <a:pt x="921666" y="49977"/>
                </a:cubicBezTo>
                <a:cubicBezTo>
                  <a:pt x="921666" y="55914"/>
                  <a:pt x="919676" y="60734"/>
                  <a:pt x="915694" y="64436"/>
                </a:cubicBezTo>
                <a:cubicBezTo>
                  <a:pt x="911852" y="67999"/>
                  <a:pt x="907034" y="69780"/>
                  <a:pt x="901236" y="69780"/>
                </a:cubicBezTo>
                <a:cubicBezTo>
                  <a:pt x="898092" y="69780"/>
                  <a:pt x="895194" y="69081"/>
                  <a:pt x="892540" y="67684"/>
                </a:cubicBezTo>
                <a:cubicBezTo>
                  <a:pt x="890024" y="69850"/>
                  <a:pt x="888768" y="72224"/>
                  <a:pt x="888768" y="74809"/>
                </a:cubicBezTo>
                <a:cubicBezTo>
                  <a:pt x="888768" y="79070"/>
                  <a:pt x="892120" y="81200"/>
                  <a:pt x="898826" y="81200"/>
                </a:cubicBezTo>
                <a:lnTo>
                  <a:pt x="910142" y="81200"/>
                </a:lnTo>
                <a:cubicBezTo>
                  <a:pt x="923134" y="81200"/>
                  <a:pt x="929630" y="85671"/>
                  <a:pt x="929630" y="94611"/>
                </a:cubicBezTo>
                <a:cubicBezTo>
                  <a:pt x="929630" y="99920"/>
                  <a:pt x="927080" y="104425"/>
                  <a:pt x="921982" y="108127"/>
                </a:cubicBezTo>
                <a:cubicBezTo>
                  <a:pt x="916602" y="112039"/>
                  <a:pt x="909758" y="113995"/>
                  <a:pt x="901446" y="113995"/>
                </a:cubicBezTo>
                <a:cubicBezTo>
                  <a:pt x="894390" y="113995"/>
                  <a:pt x="888768" y="112668"/>
                  <a:pt x="884576" y="110013"/>
                </a:cubicBezTo>
                <a:cubicBezTo>
                  <a:pt x="880246" y="107289"/>
                  <a:pt x="878080" y="103517"/>
                  <a:pt x="878080" y="98698"/>
                </a:cubicBezTo>
                <a:cubicBezTo>
                  <a:pt x="878080" y="93738"/>
                  <a:pt x="880874" y="89408"/>
                  <a:pt x="886462" y="85706"/>
                </a:cubicBezTo>
                <a:lnTo>
                  <a:pt x="886462" y="85286"/>
                </a:lnTo>
                <a:cubicBezTo>
                  <a:pt x="883040" y="83191"/>
                  <a:pt x="881328" y="80083"/>
                  <a:pt x="881328" y="75961"/>
                </a:cubicBezTo>
                <a:cubicBezTo>
                  <a:pt x="881328" y="72050"/>
                  <a:pt x="883424" y="68557"/>
                  <a:pt x="887614" y="65484"/>
                </a:cubicBezTo>
                <a:lnTo>
                  <a:pt x="887614" y="65065"/>
                </a:lnTo>
                <a:cubicBezTo>
                  <a:pt x="882726" y="61153"/>
                  <a:pt x="880280" y="56089"/>
                  <a:pt x="880280" y="49872"/>
                </a:cubicBezTo>
                <a:cubicBezTo>
                  <a:pt x="880280" y="43865"/>
                  <a:pt x="882342" y="38976"/>
                  <a:pt x="886462" y="35204"/>
                </a:cubicBezTo>
                <a:cubicBezTo>
                  <a:pt x="890444" y="31502"/>
                  <a:pt x="895368" y="29651"/>
                  <a:pt x="901236" y="29651"/>
                </a:cubicBezTo>
                <a:close/>
                <a:moveTo>
                  <a:pt x="846182" y="29651"/>
                </a:moveTo>
                <a:cubicBezTo>
                  <a:pt x="858964" y="29651"/>
                  <a:pt x="865354" y="37299"/>
                  <a:pt x="865354" y="52597"/>
                </a:cubicBezTo>
                <a:lnTo>
                  <a:pt x="865354" y="87696"/>
                </a:lnTo>
                <a:lnTo>
                  <a:pt x="858334" y="87696"/>
                </a:lnTo>
                <a:lnTo>
                  <a:pt x="857602" y="80781"/>
                </a:lnTo>
                <a:lnTo>
                  <a:pt x="857288" y="80781"/>
                </a:lnTo>
                <a:cubicBezTo>
                  <a:pt x="850792" y="86299"/>
                  <a:pt x="844434" y="89058"/>
                  <a:pt x="838218" y="89058"/>
                </a:cubicBezTo>
                <a:cubicBezTo>
                  <a:pt x="833398" y="89058"/>
                  <a:pt x="829486" y="87696"/>
                  <a:pt x="826484" y="84972"/>
                </a:cubicBezTo>
                <a:cubicBezTo>
                  <a:pt x="823340" y="82038"/>
                  <a:pt x="821768" y="78092"/>
                  <a:pt x="821768" y="73133"/>
                </a:cubicBezTo>
                <a:cubicBezTo>
                  <a:pt x="821768" y="66986"/>
                  <a:pt x="824598" y="62236"/>
                  <a:pt x="830256" y="58883"/>
                </a:cubicBezTo>
                <a:cubicBezTo>
                  <a:pt x="835704" y="55670"/>
                  <a:pt x="844574" y="53365"/>
                  <a:pt x="856868" y="51968"/>
                </a:cubicBezTo>
                <a:cubicBezTo>
                  <a:pt x="857008" y="41840"/>
                  <a:pt x="852992" y="36776"/>
                  <a:pt x="844818" y="36776"/>
                </a:cubicBezTo>
                <a:cubicBezTo>
                  <a:pt x="839300" y="36776"/>
                  <a:pt x="833574" y="38871"/>
                  <a:pt x="827636" y="43062"/>
                </a:cubicBezTo>
                <a:lnTo>
                  <a:pt x="824178" y="37090"/>
                </a:lnTo>
                <a:cubicBezTo>
                  <a:pt x="831722" y="32131"/>
                  <a:pt x="839056" y="29651"/>
                  <a:pt x="846182" y="29651"/>
                </a:cubicBezTo>
                <a:close/>
                <a:moveTo>
                  <a:pt x="811434" y="29651"/>
                </a:moveTo>
                <a:cubicBezTo>
                  <a:pt x="813738" y="29651"/>
                  <a:pt x="815730" y="30070"/>
                  <a:pt x="817406" y="30908"/>
                </a:cubicBezTo>
                <a:lnTo>
                  <a:pt x="815730" y="38347"/>
                </a:lnTo>
                <a:cubicBezTo>
                  <a:pt x="813844" y="37719"/>
                  <a:pt x="812062" y="37404"/>
                  <a:pt x="810386" y="37404"/>
                </a:cubicBezTo>
                <a:cubicBezTo>
                  <a:pt x="804170" y="37404"/>
                  <a:pt x="799314" y="41875"/>
                  <a:pt x="795822" y="50815"/>
                </a:cubicBezTo>
                <a:lnTo>
                  <a:pt x="795822" y="87696"/>
                </a:lnTo>
                <a:lnTo>
                  <a:pt x="787336" y="87696"/>
                </a:lnTo>
                <a:lnTo>
                  <a:pt x="787336" y="31118"/>
                </a:lnTo>
                <a:lnTo>
                  <a:pt x="794250" y="31118"/>
                </a:lnTo>
                <a:lnTo>
                  <a:pt x="795090" y="41490"/>
                </a:lnTo>
                <a:lnTo>
                  <a:pt x="795404" y="41490"/>
                </a:lnTo>
                <a:cubicBezTo>
                  <a:pt x="799664" y="33597"/>
                  <a:pt x="805008" y="29651"/>
                  <a:pt x="811434" y="29651"/>
                </a:cubicBezTo>
                <a:close/>
                <a:moveTo>
                  <a:pt x="655786" y="29651"/>
                </a:moveTo>
                <a:cubicBezTo>
                  <a:pt x="662840" y="29651"/>
                  <a:pt x="668324" y="32026"/>
                  <a:pt x="672236" y="36776"/>
                </a:cubicBezTo>
                <a:cubicBezTo>
                  <a:pt x="676148" y="41456"/>
                  <a:pt x="678102" y="47917"/>
                  <a:pt x="678102" y="56159"/>
                </a:cubicBezTo>
                <a:cubicBezTo>
                  <a:pt x="678102" y="58394"/>
                  <a:pt x="677964" y="60105"/>
                  <a:pt x="677684" y="61293"/>
                </a:cubicBezTo>
                <a:lnTo>
                  <a:pt x="639022" y="61293"/>
                </a:lnTo>
                <a:cubicBezTo>
                  <a:pt x="639302" y="67579"/>
                  <a:pt x="641188" y="72644"/>
                  <a:pt x="644680" y="76485"/>
                </a:cubicBezTo>
                <a:cubicBezTo>
                  <a:pt x="648172" y="80327"/>
                  <a:pt x="652748" y="82248"/>
                  <a:pt x="658406" y="82248"/>
                </a:cubicBezTo>
                <a:cubicBezTo>
                  <a:pt x="663434" y="82248"/>
                  <a:pt x="668220" y="80711"/>
                  <a:pt x="672760" y="77638"/>
                </a:cubicBezTo>
                <a:lnTo>
                  <a:pt x="675902" y="83296"/>
                </a:lnTo>
                <a:cubicBezTo>
                  <a:pt x="669896" y="87137"/>
                  <a:pt x="663714" y="89058"/>
                  <a:pt x="657358" y="89058"/>
                </a:cubicBezTo>
                <a:cubicBezTo>
                  <a:pt x="649674" y="89058"/>
                  <a:pt x="643352" y="86439"/>
                  <a:pt x="638394" y="81200"/>
                </a:cubicBezTo>
                <a:cubicBezTo>
                  <a:pt x="633154" y="75752"/>
                  <a:pt x="630536" y="68522"/>
                  <a:pt x="630536" y="59512"/>
                </a:cubicBezTo>
                <a:cubicBezTo>
                  <a:pt x="630536" y="50641"/>
                  <a:pt x="633120" y="43341"/>
                  <a:pt x="638288" y="37614"/>
                </a:cubicBezTo>
                <a:cubicBezTo>
                  <a:pt x="643178" y="32305"/>
                  <a:pt x="649010" y="29651"/>
                  <a:pt x="655786" y="29651"/>
                </a:cubicBezTo>
                <a:close/>
                <a:moveTo>
                  <a:pt x="231970" y="22526"/>
                </a:moveTo>
                <a:cubicBezTo>
                  <a:pt x="237140" y="29791"/>
                  <a:pt x="240528" y="36391"/>
                  <a:pt x="242134" y="42329"/>
                </a:cubicBezTo>
                <a:lnTo>
                  <a:pt x="235638" y="44948"/>
                </a:lnTo>
                <a:cubicBezTo>
                  <a:pt x="233892" y="38662"/>
                  <a:pt x="230678" y="31956"/>
                  <a:pt x="225998" y="24831"/>
                </a:cubicBezTo>
                <a:close/>
                <a:moveTo>
                  <a:pt x="285406" y="22002"/>
                </a:moveTo>
                <a:lnTo>
                  <a:pt x="292636" y="24412"/>
                </a:lnTo>
                <a:cubicBezTo>
                  <a:pt x="288026" y="33353"/>
                  <a:pt x="283974" y="40303"/>
                  <a:pt x="280482" y="45262"/>
                </a:cubicBezTo>
                <a:lnTo>
                  <a:pt x="274614" y="43167"/>
                </a:lnTo>
                <a:cubicBezTo>
                  <a:pt x="279084" y="36252"/>
                  <a:pt x="282682" y="29197"/>
                  <a:pt x="285406" y="22002"/>
                </a:cubicBezTo>
                <a:close/>
                <a:moveTo>
                  <a:pt x="335384" y="21164"/>
                </a:moveTo>
                <a:lnTo>
                  <a:pt x="335384" y="37719"/>
                </a:lnTo>
                <a:lnTo>
                  <a:pt x="392172" y="37719"/>
                </a:lnTo>
                <a:lnTo>
                  <a:pt x="392172" y="21164"/>
                </a:lnTo>
                <a:close/>
                <a:moveTo>
                  <a:pt x="1289360" y="20955"/>
                </a:moveTo>
                <a:cubicBezTo>
                  <a:pt x="1287754" y="24098"/>
                  <a:pt x="1285728" y="27800"/>
                  <a:pt x="1283284" y="32061"/>
                </a:cubicBezTo>
                <a:lnTo>
                  <a:pt x="1264738" y="59512"/>
                </a:lnTo>
                <a:lnTo>
                  <a:pt x="1289256" y="59512"/>
                </a:lnTo>
                <a:lnTo>
                  <a:pt x="1289256" y="34575"/>
                </a:lnTo>
                <a:cubicBezTo>
                  <a:pt x="1289256" y="30524"/>
                  <a:pt x="1289466" y="25984"/>
                  <a:pt x="1289884" y="20955"/>
                </a:cubicBezTo>
                <a:close/>
                <a:moveTo>
                  <a:pt x="1625440" y="18126"/>
                </a:moveTo>
                <a:lnTo>
                  <a:pt x="1625440" y="80572"/>
                </a:lnTo>
                <a:lnTo>
                  <a:pt x="1634870" y="80572"/>
                </a:lnTo>
                <a:cubicBezTo>
                  <a:pt x="1644020" y="80572"/>
                  <a:pt x="1650970" y="77778"/>
                  <a:pt x="1655720" y="72190"/>
                </a:cubicBezTo>
                <a:cubicBezTo>
                  <a:pt x="1660260" y="66741"/>
                  <a:pt x="1662530" y="59023"/>
                  <a:pt x="1662530" y="49034"/>
                </a:cubicBezTo>
                <a:cubicBezTo>
                  <a:pt x="1662530" y="28429"/>
                  <a:pt x="1653310" y="18126"/>
                  <a:pt x="1634870" y="18126"/>
                </a:cubicBezTo>
                <a:close/>
                <a:moveTo>
                  <a:pt x="720566" y="18126"/>
                </a:moveTo>
                <a:lnTo>
                  <a:pt x="720566" y="80572"/>
                </a:lnTo>
                <a:lnTo>
                  <a:pt x="729996" y="80572"/>
                </a:lnTo>
                <a:cubicBezTo>
                  <a:pt x="739146" y="80572"/>
                  <a:pt x="746096" y="77778"/>
                  <a:pt x="750846" y="72190"/>
                </a:cubicBezTo>
                <a:cubicBezTo>
                  <a:pt x="755386" y="66741"/>
                  <a:pt x="757656" y="59023"/>
                  <a:pt x="757656" y="49034"/>
                </a:cubicBezTo>
                <a:cubicBezTo>
                  <a:pt x="757656" y="28429"/>
                  <a:pt x="748436" y="18126"/>
                  <a:pt x="729996" y="18126"/>
                </a:cubicBezTo>
                <a:close/>
                <a:moveTo>
                  <a:pt x="482440" y="17916"/>
                </a:moveTo>
                <a:lnTo>
                  <a:pt x="482440" y="43900"/>
                </a:lnTo>
                <a:lnTo>
                  <a:pt x="494176" y="43900"/>
                </a:lnTo>
                <a:cubicBezTo>
                  <a:pt x="507098" y="43900"/>
                  <a:pt x="513558" y="39535"/>
                  <a:pt x="513558" y="30803"/>
                </a:cubicBezTo>
                <a:cubicBezTo>
                  <a:pt x="513558" y="26193"/>
                  <a:pt x="511986" y="22875"/>
                  <a:pt x="508844" y="20850"/>
                </a:cubicBezTo>
                <a:cubicBezTo>
                  <a:pt x="505840" y="18894"/>
                  <a:pt x="501126" y="17916"/>
                  <a:pt x="494700" y="17916"/>
                </a:cubicBezTo>
                <a:close/>
                <a:moveTo>
                  <a:pt x="155694" y="16659"/>
                </a:moveTo>
                <a:cubicBezTo>
                  <a:pt x="159048" y="36077"/>
                  <a:pt x="164636" y="51549"/>
                  <a:pt x="172458" y="63074"/>
                </a:cubicBezTo>
                <a:cubicBezTo>
                  <a:pt x="181540" y="50431"/>
                  <a:pt x="187756" y="34959"/>
                  <a:pt x="191108" y="16659"/>
                </a:cubicBezTo>
                <a:close/>
                <a:moveTo>
                  <a:pt x="1556156" y="16344"/>
                </a:moveTo>
                <a:cubicBezTo>
                  <a:pt x="1552314" y="16344"/>
                  <a:pt x="1549136" y="18021"/>
                  <a:pt x="1546622" y="21374"/>
                </a:cubicBezTo>
                <a:cubicBezTo>
                  <a:pt x="1544036" y="24726"/>
                  <a:pt x="1542744" y="29057"/>
                  <a:pt x="1542744" y="34366"/>
                </a:cubicBezTo>
                <a:cubicBezTo>
                  <a:pt x="1542744" y="39814"/>
                  <a:pt x="1543896" y="44075"/>
                  <a:pt x="1546202" y="47148"/>
                </a:cubicBezTo>
                <a:cubicBezTo>
                  <a:pt x="1548716" y="50431"/>
                  <a:pt x="1552278" y="52073"/>
                  <a:pt x="1556890" y="52073"/>
                </a:cubicBezTo>
                <a:cubicBezTo>
                  <a:pt x="1562896" y="52073"/>
                  <a:pt x="1568414" y="48545"/>
                  <a:pt x="1573444" y="41490"/>
                </a:cubicBezTo>
                <a:cubicBezTo>
                  <a:pt x="1572536" y="24726"/>
                  <a:pt x="1566772" y="16344"/>
                  <a:pt x="1556156" y="16344"/>
                </a:cubicBezTo>
                <a:close/>
                <a:moveTo>
                  <a:pt x="1225504" y="16344"/>
                </a:moveTo>
                <a:cubicBezTo>
                  <a:pt x="1221872" y="16344"/>
                  <a:pt x="1218868" y="17532"/>
                  <a:pt x="1216494" y="19907"/>
                </a:cubicBezTo>
                <a:cubicBezTo>
                  <a:pt x="1214120" y="22352"/>
                  <a:pt x="1212932" y="25460"/>
                  <a:pt x="1212932" y="29232"/>
                </a:cubicBezTo>
                <a:cubicBezTo>
                  <a:pt x="1212932" y="33493"/>
                  <a:pt x="1214748" y="37090"/>
                  <a:pt x="1218380" y="40024"/>
                </a:cubicBezTo>
                <a:cubicBezTo>
                  <a:pt x="1220894" y="42049"/>
                  <a:pt x="1225016" y="44180"/>
                  <a:pt x="1230744" y="46415"/>
                </a:cubicBezTo>
                <a:cubicBezTo>
                  <a:pt x="1236332" y="41665"/>
                  <a:pt x="1239126" y="36356"/>
                  <a:pt x="1239126" y="30489"/>
                </a:cubicBezTo>
                <a:cubicBezTo>
                  <a:pt x="1239126" y="26438"/>
                  <a:pt x="1237938" y="23120"/>
                  <a:pt x="1235564" y="20535"/>
                </a:cubicBezTo>
                <a:cubicBezTo>
                  <a:pt x="1233048" y="17741"/>
                  <a:pt x="1229696" y="16344"/>
                  <a:pt x="1225504" y="16344"/>
                </a:cubicBezTo>
                <a:close/>
                <a:moveTo>
                  <a:pt x="1912018" y="11001"/>
                </a:moveTo>
                <a:lnTo>
                  <a:pt x="1920926" y="11001"/>
                </a:lnTo>
                <a:lnTo>
                  <a:pt x="1949948" y="60664"/>
                </a:lnTo>
                <a:lnTo>
                  <a:pt x="1958226" y="76381"/>
                </a:lnTo>
                <a:lnTo>
                  <a:pt x="1958748" y="76381"/>
                </a:lnTo>
                <a:cubicBezTo>
                  <a:pt x="1957980" y="65135"/>
                  <a:pt x="1957596" y="57172"/>
                  <a:pt x="1957596" y="52492"/>
                </a:cubicBezTo>
                <a:lnTo>
                  <a:pt x="1957596" y="11001"/>
                </a:lnTo>
                <a:lnTo>
                  <a:pt x="1965874" y="11001"/>
                </a:lnTo>
                <a:lnTo>
                  <a:pt x="1965874" y="87696"/>
                </a:lnTo>
                <a:lnTo>
                  <a:pt x="1956862" y="87696"/>
                </a:lnTo>
                <a:lnTo>
                  <a:pt x="1928050" y="38033"/>
                </a:lnTo>
                <a:lnTo>
                  <a:pt x="1919668" y="22317"/>
                </a:lnTo>
                <a:lnTo>
                  <a:pt x="1919144" y="22317"/>
                </a:lnTo>
                <a:cubicBezTo>
                  <a:pt x="1919842" y="35029"/>
                  <a:pt x="1920192" y="42818"/>
                  <a:pt x="1920192" y="45681"/>
                </a:cubicBezTo>
                <a:lnTo>
                  <a:pt x="1920192" y="87696"/>
                </a:lnTo>
                <a:lnTo>
                  <a:pt x="1912018" y="87696"/>
                </a:lnTo>
                <a:close/>
                <a:moveTo>
                  <a:pt x="1807244" y="11001"/>
                </a:moveTo>
                <a:lnTo>
                  <a:pt x="1815940" y="11001"/>
                </a:lnTo>
                <a:lnTo>
                  <a:pt x="1815940" y="87696"/>
                </a:lnTo>
                <a:lnTo>
                  <a:pt x="1807244" y="87696"/>
                </a:lnTo>
                <a:close/>
                <a:moveTo>
                  <a:pt x="1692944" y="11001"/>
                </a:moveTo>
                <a:lnTo>
                  <a:pt x="1736636" y="11001"/>
                </a:lnTo>
                <a:lnTo>
                  <a:pt x="1736636" y="18335"/>
                </a:lnTo>
                <a:lnTo>
                  <a:pt x="1701640" y="18335"/>
                </a:lnTo>
                <a:lnTo>
                  <a:pt x="1701640" y="43586"/>
                </a:lnTo>
                <a:lnTo>
                  <a:pt x="1731082" y="43586"/>
                </a:lnTo>
                <a:lnTo>
                  <a:pt x="1731082" y="50920"/>
                </a:lnTo>
                <a:lnTo>
                  <a:pt x="1701640" y="50920"/>
                </a:lnTo>
                <a:lnTo>
                  <a:pt x="1701640" y="80362"/>
                </a:lnTo>
                <a:lnTo>
                  <a:pt x="1737788" y="80362"/>
                </a:lnTo>
                <a:lnTo>
                  <a:pt x="1737788" y="87696"/>
                </a:lnTo>
                <a:lnTo>
                  <a:pt x="1692944" y="87696"/>
                </a:lnTo>
                <a:close/>
                <a:moveTo>
                  <a:pt x="1616744" y="11001"/>
                </a:moveTo>
                <a:lnTo>
                  <a:pt x="1635604" y="11001"/>
                </a:lnTo>
                <a:cubicBezTo>
                  <a:pt x="1647268" y="11001"/>
                  <a:pt x="1656174" y="14319"/>
                  <a:pt x="1662322" y="20955"/>
                </a:cubicBezTo>
                <a:cubicBezTo>
                  <a:pt x="1668398" y="27520"/>
                  <a:pt x="1671436" y="36880"/>
                  <a:pt x="1671436" y="49034"/>
                </a:cubicBezTo>
                <a:cubicBezTo>
                  <a:pt x="1671436" y="61258"/>
                  <a:pt x="1668434" y="70723"/>
                  <a:pt x="1662426" y="77428"/>
                </a:cubicBezTo>
                <a:cubicBezTo>
                  <a:pt x="1656280" y="84274"/>
                  <a:pt x="1647442" y="87696"/>
                  <a:pt x="1635918" y="87696"/>
                </a:cubicBezTo>
                <a:lnTo>
                  <a:pt x="1616744" y="87696"/>
                </a:lnTo>
                <a:close/>
                <a:moveTo>
                  <a:pt x="1484232" y="11001"/>
                </a:moveTo>
                <a:lnTo>
                  <a:pt x="1520904" y="11001"/>
                </a:lnTo>
                <a:lnTo>
                  <a:pt x="1520904" y="18335"/>
                </a:lnTo>
                <a:lnTo>
                  <a:pt x="1491776" y="18335"/>
                </a:lnTo>
                <a:lnTo>
                  <a:pt x="1489680" y="41595"/>
                </a:lnTo>
                <a:cubicBezTo>
                  <a:pt x="1493522" y="39430"/>
                  <a:pt x="1497504" y="38347"/>
                  <a:pt x="1501624" y="38347"/>
                </a:cubicBezTo>
                <a:cubicBezTo>
                  <a:pt x="1508400" y="38347"/>
                  <a:pt x="1513814" y="40303"/>
                  <a:pt x="1517866" y="44215"/>
                </a:cubicBezTo>
                <a:cubicBezTo>
                  <a:pt x="1522336" y="48545"/>
                  <a:pt x="1524570" y="54762"/>
                  <a:pt x="1524570" y="62865"/>
                </a:cubicBezTo>
                <a:cubicBezTo>
                  <a:pt x="1524570" y="70827"/>
                  <a:pt x="1522022" y="77289"/>
                  <a:pt x="1516922" y="82248"/>
                </a:cubicBezTo>
                <a:cubicBezTo>
                  <a:pt x="1512242" y="86788"/>
                  <a:pt x="1506550" y="89058"/>
                  <a:pt x="1499844" y="89058"/>
                </a:cubicBezTo>
                <a:cubicBezTo>
                  <a:pt x="1490484" y="89058"/>
                  <a:pt x="1482416" y="85671"/>
                  <a:pt x="1475640" y="78895"/>
                </a:cubicBezTo>
                <a:lnTo>
                  <a:pt x="1479936" y="73237"/>
                </a:lnTo>
                <a:cubicBezTo>
                  <a:pt x="1485594" y="79035"/>
                  <a:pt x="1491986" y="81934"/>
                  <a:pt x="1499110" y="81934"/>
                </a:cubicBezTo>
                <a:cubicBezTo>
                  <a:pt x="1503860" y="81934"/>
                  <a:pt x="1507842" y="80222"/>
                  <a:pt x="1511054" y="76800"/>
                </a:cubicBezTo>
                <a:cubicBezTo>
                  <a:pt x="1514338" y="73307"/>
                  <a:pt x="1515980" y="68732"/>
                  <a:pt x="1515980" y="63074"/>
                </a:cubicBezTo>
                <a:cubicBezTo>
                  <a:pt x="1515980" y="57486"/>
                  <a:pt x="1514478" y="53051"/>
                  <a:pt x="1511474" y="49768"/>
                </a:cubicBezTo>
                <a:cubicBezTo>
                  <a:pt x="1508540" y="46555"/>
                  <a:pt x="1504558" y="44948"/>
                  <a:pt x="1499530" y="44948"/>
                </a:cubicBezTo>
                <a:cubicBezTo>
                  <a:pt x="1495478" y="44948"/>
                  <a:pt x="1491148" y="46485"/>
                  <a:pt x="1486538" y="49558"/>
                </a:cubicBezTo>
                <a:lnTo>
                  <a:pt x="1481822" y="46624"/>
                </a:lnTo>
                <a:close/>
                <a:moveTo>
                  <a:pt x="1430216" y="11001"/>
                </a:moveTo>
                <a:lnTo>
                  <a:pt x="1477678" y="11001"/>
                </a:lnTo>
                <a:lnTo>
                  <a:pt x="1477678" y="16135"/>
                </a:lnTo>
                <a:cubicBezTo>
                  <a:pt x="1469158" y="27171"/>
                  <a:pt x="1463254" y="38277"/>
                  <a:pt x="1459972" y="49453"/>
                </a:cubicBezTo>
                <a:cubicBezTo>
                  <a:pt x="1457318" y="58674"/>
                  <a:pt x="1455642" y="71421"/>
                  <a:pt x="1454942" y="87696"/>
                </a:cubicBezTo>
                <a:lnTo>
                  <a:pt x="1446038" y="87696"/>
                </a:lnTo>
                <a:cubicBezTo>
                  <a:pt x="1447224" y="59966"/>
                  <a:pt x="1454488" y="36845"/>
                  <a:pt x="1467830" y="18335"/>
                </a:cubicBezTo>
                <a:lnTo>
                  <a:pt x="1430216" y="18335"/>
                </a:lnTo>
                <a:close/>
                <a:moveTo>
                  <a:pt x="1379458" y="11001"/>
                </a:moveTo>
                <a:lnTo>
                  <a:pt x="1416128" y="11001"/>
                </a:lnTo>
                <a:lnTo>
                  <a:pt x="1416128" y="18335"/>
                </a:lnTo>
                <a:lnTo>
                  <a:pt x="1387002" y="18335"/>
                </a:lnTo>
                <a:lnTo>
                  <a:pt x="1384906" y="41595"/>
                </a:lnTo>
                <a:cubicBezTo>
                  <a:pt x="1388748" y="39430"/>
                  <a:pt x="1392728" y="38347"/>
                  <a:pt x="1396850" y="38347"/>
                </a:cubicBezTo>
                <a:cubicBezTo>
                  <a:pt x="1403626" y="38347"/>
                  <a:pt x="1409038" y="40303"/>
                  <a:pt x="1413090" y="44215"/>
                </a:cubicBezTo>
                <a:cubicBezTo>
                  <a:pt x="1417560" y="48545"/>
                  <a:pt x="1419796" y="54762"/>
                  <a:pt x="1419796" y="62865"/>
                </a:cubicBezTo>
                <a:cubicBezTo>
                  <a:pt x="1419796" y="70827"/>
                  <a:pt x="1417246" y="77289"/>
                  <a:pt x="1412148" y="82248"/>
                </a:cubicBezTo>
                <a:cubicBezTo>
                  <a:pt x="1407468" y="86788"/>
                  <a:pt x="1401774" y="89058"/>
                  <a:pt x="1395068" y="89058"/>
                </a:cubicBezTo>
                <a:cubicBezTo>
                  <a:pt x="1385708" y="89058"/>
                  <a:pt x="1377642" y="85671"/>
                  <a:pt x="1370866" y="78895"/>
                </a:cubicBezTo>
                <a:lnTo>
                  <a:pt x="1375162" y="73237"/>
                </a:lnTo>
                <a:cubicBezTo>
                  <a:pt x="1380820" y="79035"/>
                  <a:pt x="1387210" y="81934"/>
                  <a:pt x="1394336" y="81934"/>
                </a:cubicBezTo>
                <a:cubicBezTo>
                  <a:pt x="1399086" y="81934"/>
                  <a:pt x="1403066" y="80222"/>
                  <a:pt x="1406280" y="76800"/>
                </a:cubicBezTo>
                <a:cubicBezTo>
                  <a:pt x="1409562" y="73307"/>
                  <a:pt x="1411204" y="68732"/>
                  <a:pt x="1411204" y="63074"/>
                </a:cubicBezTo>
                <a:cubicBezTo>
                  <a:pt x="1411204" y="57486"/>
                  <a:pt x="1409702" y="53051"/>
                  <a:pt x="1406698" y="49768"/>
                </a:cubicBezTo>
                <a:cubicBezTo>
                  <a:pt x="1403766" y="46555"/>
                  <a:pt x="1399784" y="44948"/>
                  <a:pt x="1394754" y="44948"/>
                </a:cubicBezTo>
                <a:cubicBezTo>
                  <a:pt x="1390704" y="44948"/>
                  <a:pt x="1386372" y="46485"/>
                  <a:pt x="1381762" y="49558"/>
                </a:cubicBezTo>
                <a:lnTo>
                  <a:pt x="1377048" y="46624"/>
                </a:lnTo>
                <a:close/>
                <a:moveTo>
                  <a:pt x="1288208" y="11001"/>
                </a:moveTo>
                <a:lnTo>
                  <a:pt x="1297324" y="11001"/>
                </a:lnTo>
                <a:lnTo>
                  <a:pt x="1297324" y="59512"/>
                </a:lnTo>
                <a:lnTo>
                  <a:pt x="1307800" y="59512"/>
                </a:lnTo>
                <a:lnTo>
                  <a:pt x="1307800" y="66322"/>
                </a:lnTo>
                <a:lnTo>
                  <a:pt x="1297324" y="66322"/>
                </a:lnTo>
                <a:lnTo>
                  <a:pt x="1297324" y="87696"/>
                </a:lnTo>
                <a:lnTo>
                  <a:pt x="1289256" y="87696"/>
                </a:lnTo>
                <a:lnTo>
                  <a:pt x="1289256" y="66322"/>
                </a:lnTo>
                <a:lnTo>
                  <a:pt x="1255622" y="66322"/>
                </a:lnTo>
                <a:lnTo>
                  <a:pt x="1255622" y="60769"/>
                </a:lnTo>
                <a:close/>
                <a:moveTo>
                  <a:pt x="711870" y="11001"/>
                </a:moveTo>
                <a:lnTo>
                  <a:pt x="730728" y="11001"/>
                </a:lnTo>
                <a:cubicBezTo>
                  <a:pt x="742394" y="11001"/>
                  <a:pt x="751300" y="14319"/>
                  <a:pt x="757446" y="20955"/>
                </a:cubicBezTo>
                <a:cubicBezTo>
                  <a:pt x="763524" y="27520"/>
                  <a:pt x="766562" y="36880"/>
                  <a:pt x="766562" y="49034"/>
                </a:cubicBezTo>
                <a:cubicBezTo>
                  <a:pt x="766562" y="61258"/>
                  <a:pt x="763558" y="70723"/>
                  <a:pt x="757550" y="77428"/>
                </a:cubicBezTo>
                <a:cubicBezTo>
                  <a:pt x="751404" y="84274"/>
                  <a:pt x="742568" y="87696"/>
                  <a:pt x="731042" y="87696"/>
                </a:cubicBezTo>
                <a:lnTo>
                  <a:pt x="711870" y="87696"/>
                </a:lnTo>
                <a:close/>
                <a:moveTo>
                  <a:pt x="473744" y="11001"/>
                </a:moveTo>
                <a:lnTo>
                  <a:pt x="495956" y="11001"/>
                </a:lnTo>
                <a:cubicBezTo>
                  <a:pt x="513418" y="11001"/>
                  <a:pt x="522150" y="17253"/>
                  <a:pt x="522150" y="29756"/>
                </a:cubicBezTo>
                <a:cubicBezTo>
                  <a:pt x="522150" y="38347"/>
                  <a:pt x="518344" y="43900"/>
                  <a:pt x="510730" y="46415"/>
                </a:cubicBezTo>
                <a:lnTo>
                  <a:pt x="510730" y="46834"/>
                </a:lnTo>
                <a:cubicBezTo>
                  <a:pt x="521346" y="48860"/>
                  <a:pt x="526656" y="55006"/>
                  <a:pt x="526656" y="65274"/>
                </a:cubicBezTo>
                <a:cubicBezTo>
                  <a:pt x="526656" y="72539"/>
                  <a:pt x="523966" y="78162"/>
                  <a:pt x="518588" y="82143"/>
                </a:cubicBezTo>
                <a:cubicBezTo>
                  <a:pt x="513488" y="85845"/>
                  <a:pt x="506504" y="87696"/>
                  <a:pt x="497632" y="87696"/>
                </a:cubicBezTo>
                <a:lnTo>
                  <a:pt x="473744" y="87696"/>
                </a:lnTo>
                <a:close/>
                <a:moveTo>
                  <a:pt x="1225714" y="9848"/>
                </a:moveTo>
                <a:cubicBezTo>
                  <a:pt x="1232140" y="9848"/>
                  <a:pt x="1237240" y="11734"/>
                  <a:pt x="1241012" y="15506"/>
                </a:cubicBezTo>
                <a:cubicBezTo>
                  <a:pt x="1244714" y="19208"/>
                  <a:pt x="1246564" y="24063"/>
                  <a:pt x="1246564" y="30070"/>
                </a:cubicBezTo>
                <a:cubicBezTo>
                  <a:pt x="1246564" y="37055"/>
                  <a:pt x="1243106" y="43272"/>
                  <a:pt x="1236192" y="48720"/>
                </a:cubicBezTo>
                <a:lnTo>
                  <a:pt x="1236192" y="49244"/>
                </a:lnTo>
                <a:cubicBezTo>
                  <a:pt x="1244854" y="54273"/>
                  <a:pt x="1249184" y="60979"/>
                  <a:pt x="1249184" y="69361"/>
                </a:cubicBezTo>
                <a:cubicBezTo>
                  <a:pt x="1249184" y="74949"/>
                  <a:pt x="1247018" y="79594"/>
                  <a:pt x="1242688" y="83296"/>
                </a:cubicBezTo>
                <a:cubicBezTo>
                  <a:pt x="1238218" y="87137"/>
                  <a:pt x="1232490" y="89058"/>
                  <a:pt x="1225504" y="89058"/>
                </a:cubicBezTo>
                <a:cubicBezTo>
                  <a:pt x="1218450" y="89058"/>
                  <a:pt x="1212652" y="87137"/>
                  <a:pt x="1208112" y="83296"/>
                </a:cubicBezTo>
                <a:cubicBezTo>
                  <a:pt x="1203502" y="79454"/>
                  <a:pt x="1201196" y="74564"/>
                  <a:pt x="1201196" y="68627"/>
                </a:cubicBezTo>
                <a:cubicBezTo>
                  <a:pt x="1201196" y="59617"/>
                  <a:pt x="1205946" y="52492"/>
                  <a:pt x="1215446" y="47253"/>
                </a:cubicBezTo>
                <a:lnTo>
                  <a:pt x="1215446" y="46834"/>
                </a:lnTo>
                <a:cubicBezTo>
                  <a:pt x="1208532" y="42154"/>
                  <a:pt x="1205074" y="36287"/>
                  <a:pt x="1205074" y="29232"/>
                </a:cubicBezTo>
                <a:cubicBezTo>
                  <a:pt x="1205074" y="23504"/>
                  <a:pt x="1207064" y="18824"/>
                  <a:pt x="1211046" y="15192"/>
                </a:cubicBezTo>
                <a:cubicBezTo>
                  <a:pt x="1214888" y="11630"/>
                  <a:pt x="1219778" y="9848"/>
                  <a:pt x="1225714" y="9848"/>
                </a:cubicBezTo>
                <a:close/>
                <a:moveTo>
                  <a:pt x="1866098" y="9639"/>
                </a:moveTo>
                <a:cubicBezTo>
                  <a:pt x="1874620" y="9639"/>
                  <a:pt x="1881920" y="12747"/>
                  <a:pt x="1887998" y="18964"/>
                </a:cubicBezTo>
                <a:lnTo>
                  <a:pt x="1883178" y="24622"/>
                </a:lnTo>
                <a:cubicBezTo>
                  <a:pt x="1878568" y="19732"/>
                  <a:pt x="1872944" y="17287"/>
                  <a:pt x="1866308" y="17287"/>
                </a:cubicBezTo>
                <a:cubicBezTo>
                  <a:pt x="1858346" y="17287"/>
                  <a:pt x="1852024" y="20116"/>
                  <a:pt x="1847344" y="25774"/>
                </a:cubicBezTo>
                <a:cubicBezTo>
                  <a:pt x="1842594" y="31502"/>
                  <a:pt x="1840220" y="39290"/>
                  <a:pt x="1840220" y="49139"/>
                </a:cubicBezTo>
                <a:cubicBezTo>
                  <a:pt x="1840220" y="59128"/>
                  <a:pt x="1842490" y="66986"/>
                  <a:pt x="1847030" y="72713"/>
                </a:cubicBezTo>
                <a:cubicBezTo>
                  <a:pt x="1851640" y="78511"/>
                  <a:pt x="1858066" y="81410"/>
                  <a:pt x="1866308" y="81410"/>
                </a:cubicBezTo>
                <a:cubicBezTo>
                  <a:pt x="1872664" y="81410"/>
                  <a:pt x="1877520" y="79803"/>
                  <a:pt x="1880872" y="76590"/>
                </a:cubicBezTo>
                <a:lnTo>
                  <a:pt x="1880872" y="55635"/>
                </a:lnTo>
                <a:lnTo>
                  <a:pt x="1864214" y="55635"/>
                </a:lnTo>
                <a:lnTo>
                  <a:pt x="1864214" y="48406"/>
                </a:lnTo>
                <a:lnTo>
                  <a:pt x="1888940" y="48406"/>
                </a:lnTo>
                <a:lnTo>
                  <a:pt x="1888940" y="80257"/>
                </a:lnTo>
                <a:cubicBezTo>
                  <a:pt x="1883282" y="86125"/>
                  <a:pt x="1875458" y="89058"/>
                  <a:pt x="1865470" y="89058"/>
                </a:cubicBezTo>
                <a:cubicBezTo>
                  <a:pt x="1855272" y="89058"/>
                  <a:pt x="1847066" y="85531"/>
                  <a:pt x="1840848" y="78476"/>
                </a:cubicBezTo>
                <a:cubicBezTo>
                  <a:pt x="1834492" y="71281"/>
                  <a:pt x="1831314" y="61572"/>
                  <a:pt x="1831314" y="49349"/>
                </a:cubicBezTo>
                <a:cubicBezTo>
                  <a:pt x="1831314" y="37195"/>
                  <a:pt x="1834596" y="27486"/>
                  <a:pt x="1841162" y="20221"/>
                </a:cubicBezTo>
                <a:cubicBezTo>
                  <a:pt x="1847518" y="13166"/>
                  <a:pt x="1855830" y="9639"/>
                  <a:pt x="1866098" y="9639"/>
                </a:cubicBezTo>
                <a:close/>
                <a:moveTo>
                  <a:pt x="1771888" y="9639"/>
                </a:moveTo>
                <a:cubicBezTo>
                  <a:pt x="1780828" y="9639"/>
                  <a:pt x="1788266" y="12782"/>
                  <a:pt x="1794204" y="19069"/>
                </a:cubicBezTo>
                <a:lnTo>
                  <a:pt x="1789594" y="24622"/>
                </a:lnTo>
                <a:cubicBezTo>
                  <a:pt x="1784496" y="19732"/>
                  <a:pt x="1778592" y="17287"/>
                  <a:pt x="1771888" y="17287"/>
                </a:cubicBezTo>
                <a:cubicBezTo>
                  <a:pt x="1767416" y="17287"/>
                  <a:pt x="1763820" y="18335"/>
                  <a:pt x="1761096" y="20431"/>
                </a:cubicBezTo>
                <a:cubicBezTo>
                  <a:pt x="1758372" y="22596"/>
                  <a:pt x="1757010" y="25460"/>
                  <a:pt x="1757010" y="29022"/>
                </a:cubicBezTo>
                <a:cubicBezTo>
                  <a:pt x="1757010" y="32515"/>
                  <a:pt x="1758406" y="35414"/>
                  <a:pt x="1761200" y="37719"/>
                </a:cubicBezTo>
                <a:cubicBezTo>
                  <a:pt x="1762806" y="39046"/>
                  <a:pt x="1765670" y="40582"/>
                  <a:pt x="1769792" y="42329"/>
                </a:cubicBezTo>
                <a:lnTo>
                  <a:pt x="1780898" y="47044"/>
                </a:lnTo>
                <a:cubicBezTo>
                  <a:pt x="1791516" y="51723"/>
                  <a:pt x="1796824" y="58569"/>
                  <a:pt x="1796824" y="67579"/>
                </a:cubicBezTo>
                <a:cubicBezTo>
                  <a:pt x="1796824" y="73726"/>
                  <a:pt x="1794518" y="78825"/>
                  <a:pt x="1789908" y="82877"/>
                </a:cubicBezTo>
                <a:cubicBezTo>
                  <a:pt x="1785088" y="86998"/>
                  <a:pt x="1778802" y="89058"/>
                  <a:pt x="1771050" y="89058"/>
                </a:cubicBezTo>
                <a:cubicBezTo>
                  <a:pt x="1760432" y="89058"/>
                  <a:pt x="1751562" y="85251"/>
                  <a:pt x="1744436" y="77638"/>
                </a:cubicBezTo>
                <a:lnTo>
                  <a:pt x="1749674" y="71666"/>
                </a:lnTo>
                <a:cubicBezTo>
                  <a:pt x="1755682" y="78162"/>
                  <a:pt x="1762842" y="81410"/>
                  <a:pt x="1771154" y="81410"/>
                </a:cubicBezTo>
                <a:cubicBezTo>
                  <a:pt x="1776322" y="81410"/>
                  <a:pt x="1780444" y="80187"/>
                  <a:pt x="1783518" y="77743"/>
                </a:cubicBezTo>
                <a:cubicBezTo>
                  <a:pt x="1786520" y="75368"/>
                  <a:pt x="1788022" y="72190"/>
                  <a:pt x="1788022" y="68208"/>
                </a:cubicBezTo>
                <a:cubicBezTo>
                  <a:pt x="1788022" y="64506"/>
                  <a:pt x="1786766" y="61502"/>
                  <a:pt x="1784250" y="59197"/>
                </a:cubicBezTo>
                <a:cubicBezTo>
                  <a:pt x="1782644" y="57800"/>
                  <a:pt x="1779536" y="56089"/>
                  <a:pt x="1774926" y="54063"/>
                </a:cubicBezTo>
                <a:lnTo>
                  <a:pt x="1763820" y="49139"/>
                </a:lnTo>
                <a:cubicBezTo>
                  <a:pt x="1753412" y="44669"/>
                  <a:pt x="1748208" y="38173"/>
                  <a:pt x="1748208" y="29651"/>
                </a:cubicBezTo>
                <a:cubicBezTo>
                  <a:pt x="1748208" y="23853"/>
                  <a:pt x="1750444" y="19069"/>
                  <a:pt x="1754914" y="15297"/>
                </a:cubicBezTo>
                <a:cubicBezTo>
                  <a:pt x="1759384" y="11525"/>
                  <a:pt x="1765042" y="9639"/>
                  <a:pt x="1771888" y="9639"/>
                </a:cubicBezTo>
                <a:close/>
                <a:moveTo>
                  <a:pt x="1556156" y="9639"/>
                </a:moveTo>
                <a:cubicBezTo>
                  <a:pt x="1563838" y="9639"/>
                  <a:pt x="1569916" y="12677"/>
                  <a:pt x="1574386" y="18754"/>
                </a:cubicBezTo>
                <a:cubicBezTo>
                  <a:pt x="1579206" y="25111"/>
                  <a:pt x="1581616" y="34121"/>
                  <a:pt x="1581616" y="45786"/>
                </a:cubicBezTo>
                <a:cubicBezTo>
                  <a:pt x="1581616" y="60455"/>
                  <a:pt x="1578822" y="71596"/>
                  <a:pt x="1573234" y="79209"/>
                </a:cubicBezTo>
                <a:cubicBezTo>
                  <a:pt x="1568344" y="85775"/>
                  <a:pt x="1561954" y="89058"/>
                  <a:pt x="1554060" y="89058"/>
                </a:cubicBezTo>
                <a:cubicBezTo>
                  <a:pt x="1546936" y="89058"/>
                  <a:pt x="1540928" y="86509"/>
                  <a:pt x="1536038" y="81410"/>
                </a:cubicBezTo>
                <a:lnTo>
                  <a:pt x="1540754" y="76066"/>
                </a:lnTo>
                <a:cubicBezTo>
                  <a:pt x="1544316" y="79978"/>
                  <a:pt x="1548682" y="81934"/>
                  <a:pt x="1553850" y="81934"/>
                </a:cubicBezTo>
                <a:cubicBezTo>
                  <a:pt x="1559368" y="81934"/>
                  <a:pt x="1563804" y="79489"/>
                  <a:pt x="1567158" y="74599"/>
                </a:cubicBezTo>
                <a:cubicBezTo>
                  <a:pt x="1571068" y="68942"/>
                  <a:pt x="1573198" y="60315"/>
                  <a:pt x="1573548" y="48720"/>
                </a:cubicBezTo>
                <a:cubicBezTo>
                  <a:pt x="1568240" y="55216"/>
                  <a:pt x="1562232" y="58464"/>
                  <a:pt x="1555526" y="58464"/>
                </a:cubicBezTo>
                <a:cubicBezTo>
                  <a:pt x="1549030" y="58464"/>
                  <a:pt x="1543932" y="56438"/>
                  <a:pt x="1540230" y="52387"/>
                </a:cubicBezTo>
                <a:cubicBezTo>
                  <a:pt x="1536458" y="48126"/>
                  <a:pt x="1534572" y="42119"/>
                  <a:pt x="1534572" y="34366"/>
                </a:cubicBezTo>
                <a:cubicBezTo>
                  <a:pt x="1534572" y="27171"/>
                  <a:pt x="1536702" y="21199"/>
                  <a:pt x="1540964" y="16449"/>
                </a:cubicBezTo>
                <a:cubicBezTo>
                  <a:pt x="1545084" y="11909"/>
                  <a:pt x="1550148" y="9639"/>
                  <a:pt x="1556156" y="9639"/>
                </a:cubicBezTo>
                <a:close/>
                <a:moveTo>
                  <a:pt x="194356" y="9639"/>
                </a:moveTo>
                <a:lnTo>
                  <a:pt x="198652" y="11001"/>
                </a:lnTo>
                <a:cubicBezTo>
                  <a:pt x="195160" y="34680"/>
                  <a:pt x="187826" y="53959"/>
                  <a:pt x="176650" y="68837"/>
                </a:cubicBezTo>
                <a:cubicBezTo>
                  <a:pt x="182866" y="76660"/>
                  <a:pt x="191354" y="83889"/>
                  <a:pt x="202110" y="90525"/>
                </a:cubicBezTo>
                <a:cubicBezTo>
                  <a:pt x="199944" y="92132"/>
                  <a:pt x="198304" y="94018"/>
                  <a:pt x="197186" y="96183"/>
                </a:cubicBezTo>
                <a:cubicBezTo>
                  <a:pt x="186638" y="89338"/>
                  <a:pt x="178292" y="82108"/>
                  <a:pt x="172144" y="74495"/>
                </a:cubicBezTo>
                <a:cubicBezTo>
                  <a:pt x="164112" y="83645"/>
                  <a:pt x="154682" y="90665"/>
                  <a:pt x="143856" y="95554"/>
                </a:cubicBezTo>
                <a:cubicBezTo>
                  <a:pt x="142668" y="93179"/>
                  <a:pt x="141236" y="91259"/>
                  <a:pt x="139560" y="89792"/>
                </a:cubicBezTo>
                <a:cubicBezTo>
                  <a:pt x="150246" y="85391"/>
                  <a:pt x="159712" y="78406"/>
                  <a:pt x="167954" y="68837"/>
                </a:cubicBezTo>
                <a:cubicBezTo>
                  <a:pt x="159362" y="56264"/>
                  <a:pt x="153146" y="38871"/>
                  <a:pt x="149304" y="16659"/>
                </a:cubicBezTo>
                <a:lnTo>
                  <a:pt x="145322" y="16659"/>
                </a:lnTo>
                <a:lnTo>
                  <a:pt x="145322" y="9953"/>
                </a:lnTo>
                <a:lnTo>
                  <a:pt x="193100" y="9953"/>
                </a:lnTo>
                <a:close/>
                <a:moveTo>
                  <a:pt x="1337918" y="9534"/>
                </a:moveTo>
                <a:cubicBezTo>
                  <a:pt x="1344414" y="9604"/>
                  <a:pt x="1349618" y="11280"/>
                  <a:pt x="1353530" y="14563"/>
                </a:cubicBezTo>
                <a:cubicBezTo>
                  <a:pt x="1357652" y="17986"/>
                  <a:pt x="1359712" y="22666"/>
                  <a:pt x="1359712" y="28603"/>
                </a:cubicBezTo>
                <a:cubicBezTo>
                  <a:pt x="1359712" y="37753"/>
                  <a:pt x="1355136" y="43970"/>
                  <a:pt x="1345986" y="47253"/>
                </a:cubicBezTo>
                <a:lnTo>
                  <a:pt x="1345986" y="47672"/>
                </a:lnTo>
                <a:cubicBezTo>
                  <a:pt x="1350736" y="48790"/>
                  <a:pt x="1354578" y="50990"/>
                  <a:pt x="1357512" y="54273"/>
                </a:cubicBezTo>
                <a:cubicBezTo>
                  <a:pt x="1360724" y="57835"/>
                  <a:pt x="1362332" y="62166"/>
                  <a:pt x="1362332" y="67265"/>
                </a:cubicBezTo>
                <a:cubicBezTo>
                  <a:pt x="1362332" y="73901"/>
                  <a:pt x="1359992" y="79244"/>
                  <a:pt x="1355312" y="83296"/>
                </a:cubicBezTo>
                <a:cubicBezTo>
                  <a:pt x="1350842" y="87137"/>
                  <a:pt x="1345148" y="89058"/>
                  <a:pt x="1338234" y="89058"/>
                </a:cubicBezTo>
                <a:cubicBezTo>
                  <a:pt x="1328454" y="89058"/>
                  <a:pt x="1320352" y="85566"/>
                  <a:pt x="1313926" y="78581"/>
                </a:cubicBezTo>
                <a:lnTo>
                  <a:pt x="1318326" y="73028"/>
                </a:lnTo>
                <a:cubicBezTo>
                  <a:pt x="1324124" y="78965"/>
                  <a:pt x="1330584" y="81934"/>
                  <a:pt x="1337710" y="81934"/>
                </a:cubicBezTo>
                <a:cubicBezTo>
                  <a:pt x="1342458" y="81934"/>
                  <a:pt x="1346300" y="80606"/>
                  <a:pt x="1349234" y="77952"/>
                </a:cubicBezTo>
                <a:cubicBezTo>
                  <a:pt x="1352238" y="75158"/>
                  <a:pt x="1353740" y="71526"/>
                  <a:pt x="1353740" y="67056"/>
                </a:cubicBezTo>
                <a:cubicBezTo>
                  <a:pt x="1353740" y="56438"/>
                  <a:pt x="1345638" y="51130"/>
                  <a:pt x="1329432" y="51130"/>
                </a:cubicBezTo>
                <a:lnTo>
                  <a:pt x="1329432" y="44424"/>
                </a:lnTo>
                <a:cubicBezTo>
                  <a:pt x="1343822" y="44424"/>
                  <a:pt x="1351016" y="39360"/>
                  <a:pt x="1351016" y="29232"/>
                </a:cubicBezTo>
                <a:cubicBezTo>
                  <a:pt x="1351016" y="25390"/>
                  <a:pt x="1349828" y="22317"/>
                  <a:pt x="1347454" y="20012"/>
                </a:cubicBezTo>
                <a:cubicBezTo>
                  <a:pt x="1345008" y="17707"/>
                  <a:pt x="1341726" y="16519"/>
                  <a:pt x="1337604" y="16449"/>
                </a:cubicBezTo>
                <a:cubicBezTo>
                  <a:pt x="1331806" y="16519"/>
                  <a:pt x="1326428" y="19104"/>
                  <a:pt x="1321470" y="24203"/>
                </a:cubicBezTo>
                <a:lnTo>
                  <a:pt x="1316754" y="18650"/>
                </a:lnTo>
                <a:cubicBezTo>
                  <a:pt x="1323320" y="12642"/>
                  <a:pt x="1330374" y="9604"/>
                  <a:pt x="1337918" y="9534"/>
                </a:cubicBezTo>
                <a:close/>
                <a:moveTo>
                  <a:pt x="1101660" y="4295"/>
                </a:moveTo>
                <a:lnTo>
                  <a:pt x="1110148" y="4295"/>
                </a:lnTo>
                <a:lnTo>
                  <a:pt x="1110148" y="77952"/>
                </a:lnTo>
                <a:cubicBezTo>
                  <a:pt x="1110148" y="80606"/>
                  <a:pt x="1111020" y="81934"/>
                  <a:pt x="1112766" y="81934"/>
                </a:cubicBezTo>
                <a:cubicBezTo>
                  <a:pt x="1113396" y="81934"/>
                  <a:pt x="1114058" y="81864"/>
                  <a:pt x="1114758" y="81724"/>
                </a:cubicBezTo>
                <a:lnTo>
                  <a:pt x="1116014" y="88325"/>
                </a:lnTo>
                <a:cubicBezTo>
                  <a:pt x="1114408" y="88814"/>
                  <a:pt x="1112696" y="89058"/>
                  <a:pt x="1110880" y="89058"/>
                </a:cubicBezTo>
                <a:cubicBezTo>
                  <a:pt x="1104734" y="89058"/>
                  <a:pt x="1101660" y="85147"/>
                  <a:pt x="1101660" y="77324"/>
                </a:cubicBezTo>
                <a:close/>
                <a:moveTo>
                  <a:pt x="539686" y="4295"/>
                </a:moveTo>
                <a:lnTo>
                  <a:pt x="548172" y="4295"/>
                </a:lnTo>
                <a:lnTo>
                  <a:pt x="548172" y="77952"/>
                </a:lnTo>
                <a:cubicBezTo>
                  <a:pt x="548172" y="80606"/>
                  <a:pt x="549046" y="81934"/>
                  <a:pt x="550792" y="81934"/>
                </a:cubicBezTo>
                <a:cubicBezTo>
                  <a:pt x="551420" y="81934"/>
                  <a:pt x="552084" y="81864"/>
                  <a:pt x="552782" y="81724"/>
                </a:cubicBezTo>
                <a:lnTo>
                  <a:pt x="554040" y="88325"/>
                </a:lnTo>
                <a:cubicBezTo>
                  <a:pt x="552434" y="88814"/>
                  <a:pt x="550722" y="89058"/>
                  <a:pt x="548906" y="89058"/>
                </a:cubicBezTo>
                <a:cubicBezTo>
                  <a:pt x="542758" y="89058"/>
                  <a:pt x="539686" y="85147"/>
                  <a:pt x="539686" y="77324"/>
                </a:cubicBezTo>
                <a:close/>
                <a:moveTo>
                  <a:pt x="1090374" y="2933"/>
                </a:moveTo>
                <a:cubicBezTo>
                  <a:pt x="1093586" y="2933"/>
                  <a:pt x="1096626" y="3562"/>
                  <a:pt x="1099488" y="4819"/>
                </a:cubicBezTo>
                <a:lnTo>
                  <a:pt x="1097602" y="11420"/>
                </a:lnTo>
                <a:cubicBezTo>
                  <a:pt x="1095438" y="10372"/>
                  <a:pt x="1093272" y="9848"/>
                  <a:pt x="1091106" y="9848"/>
                </a:cubicBezTo>
                <a:cubicBezTo>
                  <a:pt x="1085658" y="9848"/>
                  <a:pt x="1082934" y="13690"/>
                  <a:pt x="1082934" y="21374"/>
                </a:cubicBezTo>
                <a:lnTo>
                  <a:pt x="1082934" y="31118"/>
                </a:lnTo>
                <a:lnTo>
                  <a:pt x="1095088" y="31118"/>
                </a:lnTo>
                <a:lnTo>
                  <a:pt x="1095088" y="38138"/>
                </a:lnTo>
                <a:lnTo>
                  <a:pt x="1082934" y="38138"/>
                </a:lnTo>
                <a:lnTo>
                  <a:pt x="1082934" y="87696"/>
                </a:lnTo>
                <a:lnTo>
                  <a:pt x="1074342" y="87696"/>
                </a:lnTo>
                <a:lnTo>
                  <a:pt x="1074342" y="38138"/>
                </a:lnTo>
                <a:lnTo>
                  <a:pt x="1066590" y="38138"/>
                </a:lnTo>
                <a:lnTo>
                  <a:pt x="1066590" y="31642"/>
                </a:lnTo>
                <a:lnTo>
                  <a:pt x="1074342" y="31118"/>
                </a:lnTo>
                <a:lnTo>
                  <a:pt x="1074342" y="21269"/>
                </a:lnTo>
                <a:cubicBezTo>
                  <a:pt x="1074342" y="9045"/>
                  <a:pt x="1079686" y="2933"/>
                  <a:pt x="1090374" y="2933"/>
                </a:cubicBezTo>
                <a:close/>
                <a:moveTo>
                  <a:pt x="90524" y="1047"/>
                </a:moveTo>
                <a:lnTo>
                  <a:pt x="95134" y="7019"/>
                </a:lnTo>
                <a:cubicBezTo>
                  <a:pt x="83750" y="9674"/>
                  <a:pt x="69954" y="11665"/>
                  <a:pt x="53748" y="12992"/>
                </a:cubicBezTo>
                <a:lnTo>
                  <a:pt x="53748" y="30908"/>
                </a:lnTo>
                <a:lnTo>
                  <a:pt x="88010" y="30908"/>
                </a:lnTo>
                <a:lnTo>
                  <a:pt x="89268" y="30594"/>
                </a:lnTo>
                <a:lnTo>
                  <a:pt x="93354" y="31851"/>
                </a:lnTo>
                <a:cubicBezTo>
                  <a:pt x="90840" y="49244"/>
                  <a:pt x="85670" y="63598"/>
                  <a:pt x="77846" y="74914"/>
                </a:cubicBezTo>
                <a:cubicBezTo>
                  <a:pt x="83016" y="81829"/>
                  <a:pt x="89302" y="86928"/>
                  <a:pt x="96706" y="90211"/>
                </a:cubicBezTo>
                <a:cubicBezTo>
                  <a:pt x="94680" y="91957"/>
                  <a:pt x="93110" y="93843"/>
                  <a:pt x="91992" y="95869"/>
                </a:cubicBezTo>
                <a:cubicBezTo>
                  <a:pt x="84798" y="92097"/>
                  <a:pt x="78720" y="86893"/>
                  <a:pt x="73760" y="80257"/>
                </a:cubicBezTo>
                <a:cubicBezTo>
                  <a:pt x="68172" y="86893"/>
                  <a:pt x="61642" y="92097"/>
                  <a:pt x="54168" y="95869"/>
                </a:cubicBezTo>
                <a:cubicBezTo>
                  <a:pt x="53050" y="93773"/>
                  <a:pt x="51654" y="91887"/>
                  <a:pt x="49976" y="90211"/>
                </a:cubicBezTo>
                <a:cubicBezTo>
                  <a:pt x="57520" y="86858"/>
                  <a:pt x="64122" y="81619"/>
                  <a:pt x="69780" y="74495"/>
                </a:cubicBezTo>
                <a:cubicBezTo>
                  <a:pt x="63982" y="64785"/>
                  <a:pt x="59512" y="52387"/>
                  <a:pt x="56368" y="37299"/>
                </a:cubicBezTo>
                <a:lnTo>
                  <a:pt x="53748" y="37299"/>
                </a:lnTo>
                <a:lnTo>
                  <a:pt x="53748" y="43586"/>
                </a:lnTo>
                <a:cubicBezTo>
                  <a:pt x="53748" y="67335"/>
                  <a:pt x="50360" y="84832"/>
                  <a:pt x="43586" y="96078"/>
                </a:cubicBezTo>
                <a:cubicBezTo>
                  <a:pt x="41978" y="94472"/>
                  <a:pt x="40128" y="93179"/>
                  <a:pt x="38032" y="92202"/>
                </a:cubicBezTo>
                <a:cubicBezTo>
                  <a:pt x="44110" y="81724"/>
                  <a:pt x="47148" y="65519"/>
                  <a:pt x="47148" y="43586"/>
                </a:cubicBezTo>
                <a:lnTo>
                  <a:pt x="47148" y="7543"/>
                </a:lnTo>
                <a:cubicBezTo>
                  <a:pt x="66148" y="5867"/>
                  <a:pt x="80606" y="3702"/>
                  <a:pt x="90524" y="1047"/>
                </a:cubicBezTo>
                <a:close/>
                <a:moveTo>
                  <a:pt x="254602" y="209"/>
                </a:moveTo>
                <a:lnTo>
                  <a:pt x="261832" y="209"/>
                </a:lnTo>
                <a:lnTo>
                  <a:pt x="261832" y="12992"/>
                </a:lnTo>
                <a:lnTo>
                  <a:pt x="300284" y="12992"/>
                </a:lnTo>
                <a:lnTo>
                  <a:pt x="300284" y="19697"/>
                </a:lnTo>
                <a:lnTo>
                  <a:pt x="261832" y="19697"/>
                </a:lnTo>
                <a:lnTo>
                  <a:pt x="261832" y="46520"/>
                </a:lnTo>
                <a:lnTo>
                  <a:pt x="304580" y="46520"/>
                </a:lnTo>
                <a:lnTo>
                  <a:pt x="304580" y="53120"/>
                </a:lnTo>
                <a:lnTo>
                  <a:pt x="266862" y="53120"/>
                </a:lnTo>
                <a:cubicBezTo>
                  <a:pt x="277828" y="67859"/>
                  <a:pt x="291134" y="78651"/>
                  <a:pt x="306780" y="85496"/>
                </a:cubicBezTo>
                <a:cubicBezTo>
                  <a:pt x="305174" y="86893"/>
                  <a:pt x="303568" y="88814"/>
                  <a:pt x="301960" y="91259"/>
                </a:cubicBezTo>
                <a:cubicBezTo>
                  <a:pt x="286244" y="83505"/>
                  <a:pt x="272868" y="71910"/>
                  <a:pt x="261832" y="56473"/>
                </a:cubicBezTo>
                <a:lnTo>
                  <a:pt x="261832" y="95554"/>
                </a:lnTo>
                <a:lnTo>
                  <a:pt x="254602" y="95554"/>
                </a:lnTo>
                <a:lnTo>
                  <a:pt x="254602" y="56788"/>
                </a:lnTo>
                <a:cubicBezTo>
                  <a:pt x="243916" y="71666"/>
                  <a:pt x="230714" y="83051"/>
                  <a:pt x="214998" y="90944"/>
                </a:cubicBezTo>
                <a:cubicBezTo>
                  <a:pt x="213530" y="88709"/>
                  <a:pt x="211890" y="86788"/>
                  <a:pt x="210074" y="85182"/>
                </a:cubicBezTo>
                <a:cubicBezTo>
                  <a:pt x="225860" y="78406"/>
                  <a:pt x="239060" y="67719"/>
                  <a:pt x="249678" y="53120"/>
                </a:cubicBezTo>
                <a:lnTo>
                  <a:pt x="212168" y="53120"/>
                </a:lnTo>
                <a:lnTo>
                  <a:pt x="212168" y="46520"/>
                </a:lnTo>
                <a:lnTo>
                  <a:pt x="254602" y="46520"/>
                </a:lnTo>
                <a:lnTo>
                  <a:pt x="254602" y="19697"/>
                </a:lnTo>
                <a:lnTo>
                  <a:pt x="217198" y="19697"/>
                </a:lnTo>
                <a:lnTo>
                  <a:pt x="217198" y="12992"/>
                </a:lnTo>
                <a:lnTo>
                  <a:pt x="254602" y="12992"/>
                </a:lnTo>
                <a:close/>
                <a:moveTo>
                  <a:pt x="124052" y="104"/>
                </a:moveTo>
                <a:lnTo>
                  <a:pt x="130864" y="104"/>
                </a:lnTo>
                <a:lnTo>
                  <a:pt x="130864" y="22526"/>
                </a:lnTo>
                <a:lnTo>
                  <a:pt x="145112" y="22526"/>
                </a:lnTo>
                <a:lnTo>
                  <a:pt x="145112" y="29127"/>
                </a:lnTo>
                <a:lnTo>
                  <a:pt x="130864" y="29127"/>
                </a:lnTo>
                <a:lnTo>
                  <a:pt x="130864" y="33318"/>
                </a:lnTo>
                <a:cubicBezTo>
                  <a:pt x="134216" y="36671"/>
                  <a:pt x="140084" y="43411"/>
                  <a:pt x="148466" y="53540"/>
                </a:cubicBezTo>
                <a:lnTo>
                  <a:pt x="144064" y="59721"/>
                </a:lnTo>
                <a:cubicBezTo>
                  <a:pt x="141132" y="54972"/>
                  <a:pt x="136730" y="48860"/>
                  <a:pt x="130864" y="41386"/>
                </a:cubicBezTo>
                <a:lnTo>
                  <a:pt x="130864" y="95450"/>
                </a:lnTo>
                <a:lnTo>
                  <a:pt x="124052" y="95450"/>
                </a:lnTo>
                <a:lnTo>
                  <a:pt x="124052" y="41281"/>
                </a:lnTo>
                <a:cubicBezTo>
                  <a:pt x="119302" y="56508"/>
                  <a:pt x="113854" y="68173"/>
                  <a:pt x="107708" y="76276"/>
                </a:cubicBezTo>
                <a:cubicBezTo>
                  <a:pt x="106660" y="73831"/>
                  <a:pt x="105264" y="71596"/>
                  <a:pt x="103516" y="69570"/>
                </a:cubicBezTo>
                <a:cubicBezTo>
                  <a:pt x="111550" y="60071"/>
                  <a:pt x="117732" y="46590"/>
                  <a:pt x="122062" y="29127"/>
                </a:cubicBezTo>
                <a:lnTo>
                  <a:pt x="106346" y="29127"/>
                </a:lnTo>
                <a:lnTo>
                  <a:pt x="106346" y="22526"/>
                </a:lnTo>
                <a:lnTo>
                  <a:pt x="124052" y="22526"/>
                </a:lnTo>
                <a:close/>
                <a:moveTo>
                  <a:pt x="358958" y="0"/>
                </a:moveTo>
                <a:lnTo>
                  <a:pt x="366816" y="1152"/>
                </a:lnTo>
                <a:cubicBezTo>
                  <a:pt x="364930" y="6461"/>
                  <a:pt x="363184" y="10896"/>
                  <a:pt x="361578" y="14459"/>
                </a:cubicBezTo>
                <a:lnTo>
                  <a:pt x="399402" y="14459"/>
                </a:lnTo>
                <a:lnTo>
                  <a:pt x="399402" y="95240"/>
                </a:lnTo>
                <a:lnTo>
                  <a:pt x="392172" y="95240"/>
                </a:lnTo>
                <a:lnTo>
                  <a:pt x="392172" y="89792"/>
                </a:lnTo>
                <a:lnTo>
                  <a:pt x="335384" y="89792"/>
                </a:lnTo>
                <a:lnTo>
                  <a:pt x="335384" y="95764"/>
                </a:lnTo>
                <a:lnTo>
                  <a:pt x="328364" y="95764"/>
                </a:lnTo>
                <a:lnTo>
                  <a:pt x="328364" y="14459"/>
                </a:lnTo>
                <a:lnTo>
                  <a:pt x="354558" y="14459"/>
                </a:lnTo>
                <a:cubicBezTo>
                  <a:pt x="356304" y="9988"/>
                  <a:pt x="357770" y="5168"/>
                  <a:pt x="358958" y="0"/>
                </a:cubicBezTo>
                <a:close/>
                <a:moveTo>
                  <a:pt x="26298" y="0"/>
                </a:moveTo>
                <a:lnTo>
                  <a:pt x="32688" y="0"/>
                </a:lnTo>
                <a:lnTo>
                  <a:pt x="32688" y="29337"/>
                </a:lnTo>
                <a:lnTo>
                  <a:pt x="42224" y="29337"/>
                </a:lnTo>
                <a:lnTo>
                  <a:pt x="42224" y="35623"/>
                </a:lnTo>
                <a:lnTo>
                  <a:pt x="14354" y="35623"/>
                </a:lnTo>
                <a:lnTo>
                  <a:pt x="14354" y="43796"/>
                </a:lnTo>
                <a:cubicBezTo>
                  <a:pt x="14354" y="47078"/>
                  <a:pt x="14318" y="49558"/>
                  <a:pt x="14248" y="51235"/>
                </a:cubicBezTo>
                <a:lnTo>
                  <a:pt x="35728" y="51235"/>
                </a:lnTo>
                <a:lnTo>
                  <a:pt x="35728" y="95554"/>
                </a:lnTo>
                <a:lnTo>
                  <a:pt x="29336" y="95554"/>
                </a:lnTo>
                <a:lnTo>
                  <a:pt x="29336" y="57521"/>
                </a:lnTo>
                <a:lnTo>
                  <a:pt x="14038" y="57521"/>
                </a:lnTo>
                <a:cubicBezTo>
                  <a:pt x="13130" y="74006"/>
                  <a:pt x="10128" y="86788"/>
                  <a:pt x="5028" y="95869"/>
                </a:cubicBezTo>
                <a:cubicBezTo>
                  <a:pt x="3632" y="94332"/>
                  <a:pt x="1954" y="92935"/>
                  <a:pt x="0" y="91678"/>
                </a:cubicBezTo>
                <a:cubicBezTo>
                  <a:pt x="5238" y="81549"/>
                  <a:pt x="7858" y="65589"/>
                  <a:pt x="7858" y="43796"/>
                </a:cubicBezTo>
                <a:lnTo>
                  <a:pt x="7858" y="2305"/>
                </a:lnTo>
                <a:lnTo>
                  <a:pt x="14354" y="2305"/>
                </a:lnTo>
                <a:lnTo>
                  <a:pt x="14354" y="29337"/>
                </a:lnTo>
                <a:lnTo>
                  <a:pt x="26298" y="29337"/>
                </a:lnTo>
                <a:close/>
              </a:path>
            </a:pathLst>
          </a:custGeom>
          <a:solidFill>
            <a:srgbClr val="E6E6E6"/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/>
            <a:endParaRPr lang="zh-CN" altLang="en-US" sz="800">
              <a:solidFill>
                <a:schemeClr val="bg1"/>
              </a:solidFill>
            </a:endParaRPr>
          </a:p>
        </p:txBody>
      </p:sp>
      <p:sp>
        <p:nvSpPr>
          <p:cNvPr id="10" name="文本框 9"/>
          <p:cNvSpPr txBox="1"/>
          <p:nvPr userDrawn="1"/>
        </p:nvSpPr>
        <p:spPr>
          <a:xfrm>
            <a:off x="-24850223" y="18772026"/>
            <a:ext cx="1965874" cy="113995"/>
          </a:xfrm>
          <a:custGeom>
            <a:rect l="l" t="t" r="r" b="b"/>
            <a:pathLst>
              <a:path w="1965874" h="113992">
                <a:moveTo>
                  <a:pt x="891806" y="87487"/>
                </a:moveTo>
                <a:cubicBezTo>
                  <a:pt x="887684" y="90420"/>
                  <a:pt x="885624" y="93808"/>
                  <a:pt x="885624" y="97650"/>
                </a:cubicBezTo>
                <a:cubicBezTo>
                  <a:pt x="885624" y="100793"/>
                  <a:pt x="887126" y="103308"/>
                  <a:pt x="890130" y="105194"/>
                </a:cubicBezTo>
                <a:cubicBezTo>
                  <a:pt x="893134" y="107080"/>
                  <a:pt x="897290" y="108023"/>
                  <a:pt x="902598" y="108023"/>
                </a:cubicBezTo>
                <a:cubicBezTo>
                  <a:pt x="908046" y="108023"/>
                  <a:pt x="912586" y="106765"/>
                  <a:pt x="916218" y="104251"/>
                </a:cubicBezTo>
                <a:cubicBezTo>
                  <a:pt x="919572" y="101876"/>
                  <a:pt x="921248" y="99082"/>
                  <a:pt x="921248" y="95869"/>
                </a:cubicBezTo>
                <a:cubicBezTo>
                  <a:pt x="921248" y="90909"/>
                  <a:pt x="917302" y="88430"/>
                  <a:pt x="909408" y="88430"/>
                </a:cubicBezTo>
                <a:lnTo>
                  <a:pt x="899036" y="88430"/>
                </a:lnTo>
                <a:cubicBezTo>
                  <a:pt x="896870" y="88430"/>
                  <a:pt x="894460" y="88115"/>
                  <a:pt x="891806" y="87487"/>
                </a:cubicBezTo>
                <a:close/>
                <a:moveTo>
                  <a:pt x="429472" y="75438"/>
                </a:moveTo>
                <a:cubicBezTo>
                  <a:pt x="431288" y="75438"/>
                  <a:pt x="432824" y="76066"/>
                  <a:pt x="434082" y="77324"/>
                </a:cubicBezTo>
                <a:cubicBezTo>
                  <a:pt x="435340" y="78651"/>
                  <a:pt x="435968" y="80327"/>
                  <a:pt x="435968" y="82353"/>
                </a:cubicBezTo>
                <a:cubicBezTo>
                  <a:pt x="435968" y="84309"/>
                  <a:pt x="435340" y="85915"/>
                  <a:pt x="434082" y="87172"/>
                </a:cubicBezTo>
                <a:cubicBezTo>
                  <a:pt x="432824" y="88430"/>
                  <a:pt x="431288" y="89058"/>
                  <a:pt x="429472" y="89058"/>
                </a:cubicBezTo>
                <a:cubicBezTo>
                  <a:pt x="427726" y="89058"/>
                  <a:pt x="426224" y="88430"/>
                  <a:pt x="424966" y="87172"/>
                </a:cubicBezTo>
                <a:cubicBezTo>
                  <a:pt x="423710" y="85915"/>
                  <a:pt x="423080" y="84309"/>
                  <a:pt x="423080" y="82353"/>
                </a:cubicBezTo>
                <a:cubicBezTo>
                  <a:pt x="423080" y="80327"/>
                  <a:pt x="423710" y="78651"/>
                  <a:pt x="424966" y="77324"/>
                </a:cubicBezTo>
                <a:cubicBezTo>
                  <a:pt x="426224" y="76066"/>
                  <a:pt x="427726" y="75438"/>
                  <a:pt x="429472" y="75438"/>
                </a:cubicBezTo>
                <a:close/>
                <a:moveTo>
                  <a:pt x="335384" y="66846"/>
                </a:moveTo>
                <a:lnTo>
                  <a:pt x="335384" y="83191"/>
                </a:lnTo>
                <a:lnTo>
                  <a:pt x="392172" y="83191"/>
                </a:lnTo>
                <a:lnTo>
                  <a:pt x="392172" y="66846"/>
                </a:lnTo>
                <a:close/>
                <a:moveTo>
                  <a:pt x="856868" y="57731"/>
                </a:moveTo>
                <a:cubicBezTo>
                  <a:pt x="847158" y="58848"/>
                  <a:pt x="840174" y="60629"/>
                  <a:pt x="835914" y="63074"/>
                </a:cubicBezTo>
                <a:cubicBezTo>
                  <a:pt x="832002" y="65449"/>
                  <a:pt x="830046" y="68627"/>
                  <a:pt x="830046" y="72609"/>
                </a:cubicBezTo>
                <a:cubicBezTo>
                  <a:pt x="830046" y="78965"/>
                  <a:pt x="833538" y="82143"/>
                  <a:pt x="840524" y="82143"/>
                </a:cubicBezTo>
                <a:cubicBezTo>
                  <a:pt x="845552" y="82143"/>
                  <a:pt x="851000" y="79524"/>
                  <a:pt x="856868" y="74285"/>
                </a:cubicBezTo>
                <a:close/>
                <a:moveTo>
                  <a:pt x="482440" y="50606"/>
                </a:moveTo>
                <a:lnTo>
                  <a:pt x="482440" y="80781"/>
                </a:lnTo>
                <a:lnTo>
                  <a:pt x="496270" y="80781"/>
                </a:lnTo>
                <a:cubicBezTo>
                  <a:pt x="510870" y="80781"/>
                  <a:pt x="518168" y="75507"/>
                  <a:pt x="518168" y="64960"/>
                </a:cubicBezTo>
                <a:cubicBezTo>
                  <a:pt x="518168" y="55391"/>
                  <a:pt x="510870" y="50606"/>
                  <a:pt x="496270" y="50606"/>
                </a:cubicBezTo>
                <a:close/>
                <a:moveTo>
                  <a:pt x="1220056" y="49977"/>
                </a:moveTo>
                <a:cubicBezTo>
                  <a:pt x="1212652" y="54657"/>
                  <a:pt x="1208950" y="60664"/>
                  <a:pt x="1208950" y="67999"/>
                </a:cubicBezTo>
                <a:cubicBezTo>
                  <a:pt x="1208950" y="72190"/>
                  <a:pt x="1210522" y="75682"/>
                  <a:pt x="1213666" y="78476"/>
                </a:cubicBezTo>
                <a:cubicBezTo>
                  <a:pt x="1216878" y="81270"/>
                  <a:pt x="1220860" y="82667"/>
                  <a:pt x="1225610" y="82667"/>
                </a:cubicBezTo>
                <a:cubicBezTo>
                  <a:pt x="1230150" y="82667"/>
                  <a:pt x="1233886" y="81375"/>
                  <a:pt x="1236820" y="78790"/>
                </a:cubicBezTo>
                <a:cubicBezTo>
                  <a:pt x="1239614" y="76276"/>
                  <a:pt x="1241012" y="73063"/>
                  <a:pt x="1241012" y="69151"/>
                </a:cubicBezTo>
                <a:cubicBezTo>
                  <a:pt x="1241012" y="64401"/>
                  <a:pt x="1238916" y="60420"/>
                  <a:pt x="1234724" y="57207"/>
                </a:cubicBezTo>
                <a:cubicBezTo>
                  <a:pt x="1232140" y="55321"/>
                  <a:pt x="1227250" y="52911"/>
                  <a:pt x="1220056" y="49977"/>
                </a:cubicBezTo>
                <a:close/>
                <a:moveTo>
                  <a:pt x="335384" y="44215"/>
                </a:moveTo>
                <a:lnTo>
                  <a:pt x="335384" y="60350"/>
                </a:lnTo>
                <a:lnTo>
                  <a:pt x="392172" y="60350"/>
                </a:lnTo>
                <a:lnTo>
                  <a:pt x="392172" y="44215"/>
                </a:lnTo>
                <a:close/>
                <a:moveTo>
                  <a:pt x="62130" y="37299"/>
                </a:moveTo>
                <a:cubicBezTo>
                  <a:pt x="64786" y="49942"/>
                  <a:pt x="68662" y="60490"/>
                  <a:pt x="73760" y="68942"/>
                </a:cubicBezTo>
                <a:cubicBezTo>
                  <a:pt x="79558" y="60071"/>
                  <a:pt x="83644" y="49523"/>
                  <a:pt x="86020" y="37299"/>
                </a:cubicBezTo>
                <a:close/>
                <a:moveTo>
                  <a:pt x="961320" y="36880"/>
                </a:moveTo>
                <a:cubicBezTo>
                  <a:pt x="956220" y="36880"/>
                  <a:pt x="952100" y="38976"/>
                  <a:pt x="948956" y="43167"/>
                </a:cubicBezTo>
                <a:cubicBezTo>
                  <a:pt x="945742" y="47288"/>
                  <a:pt x="944136" y="52736"/>
                  <a:pt x="944136" y="59512"/>
                </a:cubicBezTo>
                <a:cubicBezTo>
                  <a:pt x="944136" y="66217"/>
                  <a:pt x="945742" y="71631"/>
                  <a:pt x="948956" y="75752"/>
                </a:cubicBezTo>
                <a:cubicBezTo>
                  <a:pt x="952100" y="79873"/>
                  <a:pt x="956220" y="81934"/>
                  <a:pt x="961320" y="81934"/>
                </a:cubicBezTo>
                <a:cubicBezTo>
                  <a:pt x="966418" y="81934"/>
                  <a:pt x="970574" y="79873"/>
                  <a:pt x="973788" y="75752"/>
                </a:cubicBezTo>
                <a:cubicBezTo>
                  <a:pt x="977000" y="71631"/>
                  <a:pt x="978608" y="66217"/>
                  <a:pt x="978608" y="59512"/>
                </a:cubicBezTo>
                <a:cubicBezTo>
                  <a:pt x="978608" y="52806"/>
                  <a:pt x="977000" y="47358"/>
                  <a:pt x="973788" y="43167"/>
                </a:cubicBezTo>
                <a:cubicBezTo>
                  <a:pt x="970574" y="38976"/>
                  <a:pt x="966418" y="36880"/>
                  <a:pt x="961320" y="36880"/>
                </a:cubicBezTo>
                <a:close/>
                <a:moveTo>
                  <a:pt x="655890" y="36566"/>
                </a:moveTo>
                <a:cubicBezTo>
                  <a:pt x="651560" y="36566"/>
                  <a:pt x="647822" y="38173"/>
                  <a:pt x="644680" y="41386"/>
                </a:cubicBezTo>
                <a:cubicBezTo>
                  <a:pt x="641396" y="44808"/>
                  <a:pt x="639476" y="49384"/>
                  <a:pt x="638918" y="55111"/>
                </a:cubicBezTo>
                <a:lnTo>
                  <a:pt x="670560" y="55111"/>
                </a:lnTo>
                <a:cubicBezTo>
                  <a:pt x="670560" y="42748"/>
                  <a:pt x="665670" y="36566"/>
                  <a:pt x="655890" y="36566"/>
                </a:cubicBezTo>
                <a:close/>
                <a:moveTo>
                  <a:pt x="901236" y="36042"/>
                </a:moveTo>
                <a:cubicBezTo>
                  <a:pt x="897604" y="36042"/>
                  <a:pt x="894600" y="37265"/>
                  <a:pt x="892224" y="39709"/>
                </a:cubicBezTo>
                <a:cubicBezTo>
                  <a:pt x="889780" y="42224"/>
                  <a:pt x="888558" y="45612"/>
                  <a:pt x="888558" y="49872"/>
                </a:cubicBezTo>
                <a:cubicBezTo>
                  <a:pt x="888558" y="53994"/>
                  <a:pt x="889816" y="57381"/>
                  <a:pt x="892330" y="60036"/>
                </a:cubicBezTo>
                <a:cubicBezTo>
                  <a:pt x="894774" y="62620"/>
                  <a:pt x="897744" y="63912"/>
                  <a:pt x="901236" y="63912"/>
                </a:cubicBezTo>
                <a:cubicBezTo>
                  <a:pt x="904728" y="63912"/>
                  <a:pt x="907696" y="62620"/>
                  <a:pt x="910142" y="60036"/>
                </a:cubicBezTo>
                <a:cubicBezTo>
                  <a:pt x="912656" y="57381"/>
                  <a:pt x="913914" y="53994"/>
                  <a:pt x="913914" y="49872"/>
                </a:cubicBezTo>
                <a:cubicBezTo>
                  <a:pt x="913914" y="45681"/>
                  <a:pt x="912656" y="42294"/>
                  <a:pt x="910142" y="39709"/>
                </a:cubicBezTo>
                <a:cubicBezTo>
                  <a:pt x="907766" y="37265"/>
                  <a:pt x="904798" y="36042"/>
                  <a:pt x="901236" y="36042"/>
                </a:cubicBezTo>
                <a:close/>
                <a:moveTo>
                  <a:pt x="429472" y="32689"/>
                </a:moveTo>
                <a:cubicBezTo>
                  <a:pt x="431288" y="32689"/>
                  <a:pt x="432824" y="33318"/>
                  <a:pt x="434082" y="34575"/>
                </a:cubicBezTo>
                <a:cubicBezTo>
                  <a:pt x="435340" y="35902"/>
                  <a:pt x="435968" y="37579"/>
                  <a:pt x="435968" y="39605"/>
                </a:cubicBezTo>
                <a:cubicBezTo>
                  <a:pt x="435968" y="41560"/>
                  <a:pt x="435340" y="43167"/>
                  <a:pt x="434082" y="44424"/>
                </a:cubicBezTo>
                <a:cubicBezTo>
                  <a:pt x="432824" y="45681"/>
                  <a:pt x="431288" y="46310"/>
                  <a:pt x="429472" y="46310"/>
                </a:cubicBezTo>
                <a:cubicBezTo>
                  <a:pt x="427726" y="46310"/>
                  <a:pt x="426224" y="45681"/>
                  <a:pt x="424966" y="44424"/>
                </a:cubicBezTo>
                <a:cubicBezTo>
                  <a:pt x="423710" y="43167"/>
                  <a:pt x="423080" y="41560"/>
                  <a:pt x="423080" y="39605"/>
                </a:cubicBezTo>
                <a:cubicBezTo>
                  <a:pt x="423080" y="37579"/>
                  <a:pt x="423710" y="35902"/>
                  <a:pt x="424966" y="34575"/>
                </a:cubicBezTo>
                <a:cubicBezTo>
                  <a:pt x="426224" y="33318"/>
                  <a:pt x="427726" y="32689"/>
                  <a:pt x="429472" y="32689"/>
                </a:cubicBezTo>
                <a:close/>
                <a:moveTo>
                  <a:pt x="1121644" y="31118"/>
                </a:moveTo>
                <a:lnTo>
                  <a:pt x="1130550" y="31118"/>
                </a:lnTo>
                <a:lnTo>
                  <a:pt x="1142600" y="63493"/>
                </a:lnTo>
                <a:lnTo>
                  <a:pt x="1148258" y="79419"/>
                </a:lnTo>
                <a:lnTo>
                  <a:pt x="1148780" y="79419"/>
                </a:lnTo>
                <a:cubicBezTo>
                  <a:pt x="1149130" y="78371"/>
                  <a:pt x="1149934" y="75682"/>
                  <a:pt x="1151190" y="71351"/>
                </a:cubicBezTo>
                <a:cubicBezTo>
                  <a:pt x="1152168" y="67999"/>
                  <a:pt x="1152972" y="65379"/>
                  <a:pt x="1153600" y="63493"/>
                </a:cubicBezTo>
                <a:lnTo>
                  <a:pt x="1164182" y="31118"/>
                </a:lnTo>
                <a:lnTo>
                  <a:pt x="1172564" y="31118"/>
                </a:lnTo>
                <a:lnTo>
                  <a:pt x="1150982" y="92935"/>
                </a:lnTo>
                <a:cubicBezTo>
                  <a:pt x="1146440" y="105927"/>
                  <a:pt x="1139560" y="112423"/>
                  <a:pt x="1130340" y="112423"/>
                </a:cubicBezTo>
                <a:cubicBezTo>
                  <a:pt x="1127896" y="112423"/>
                  <a:pt x="1125730" y="112039"/>
                  <a:pt x="1123844" y="111271"/>
                </a:cubicBezTo>
                <a:lnTo>
                  <a:pt x="1125626" y="104355"/>
                </a:lnTo>
                <a:cubicBezTo>
                  <a:pt x="1127162" y="104914"/>
                  <a:pt x="1128630" y="105194"/>
                  <a:pt x="1130026" y="105194"/>
                </a:cubicBezTo>
                <a:cubicBezTo>
                  <a:pt x="1135894" y="105194"/>
                  <a:pt x="1140294" y="100933"/>
                  <a:pt x="1143228" y="92411"/>
                </a:cubicBezTo>
                <a:lnTo>
                  <a:pt x="1144486" y="88011"/>
                </a:lnTo>
                <a:close/>
                <a:moveTo>
                  <a:pt x="567422" y="31118"/>
                </a:moveTo>
                <a:lnTo>
                  <a:pt x="575910" y="31118"/>
                </a:lnTo>
                <a:lnTo>
                  <a:pt x="575910" y="66008"/>
                </a:lnTo>
                <a:cubicBezTo>
                  <a:pt x="575910" y="71456"/>
                  <a:pt x="576782" y="75403"/>
                  <a:pt x="578528" y="77847"/>
                </a:cubicBezTo>
                <a:cubicBezTo>
                  <a:pt x="580274" y="80362"/>
                  <a:pt x="583138" y="81619"/>
                  <a:pt x="587120" y="81619"/>
                </a:cubicBezTo>
                <a:cubicBezTo>
                  <a:pt x="592290" y="81619"/>
                  <a:pt x="597598" y="78301"/>
                  <a:pt x="603046" y="71666"/>
                </a:cubicBezTo>
                <a:lnTo>
                  <a:pt x="603046" y="31118"/>
                </a:lnTo>
                <a:lnTo>
                  <a:pt x="611532" y="31118"/>
                </a:lnTo>
                <a:lnTo>
                  <a:pt x="611532" y="87696"/>
                </a:lnTo>
                <a:lnTo>
                  <a:pt x="604512" y="87696"/>
                </a:lnTo>
                <a:lnTo>
                  <a:pt x="603780" y="78686"/>
                </a:lnTo>
                <a:lnTo>
                  <a:pt x="603466" y="78686"/>
                </a:lnTo>
                <a:cubicBezTo>
                  <a:pt x="597458" y="85601"/>
                  <a:pt x="591172" y="89058"/>
                  <a:pt x="584606" y="89058"/>
                </a:cubicBezTo>
                <a:cubicBezTo>
                  <a:pt x="573150" y="89058"/>
                  <a:pt x="567422" y="81724"/>
                  <a:pt x="567422" y="67056"/>
                </a:cubicBezTo>
                <a:close/>
                <a:moveTo>
                  <a:pt x="1033548" y="29651"/>
                </a:moveTo>
                <a:cubicBezTo>
                  <a:pt x="1045072" y="29651"/>
                  <a:pt x="1050836" y="37020"/>
                  <a:pt x="1050836" y="51758"/>
                </a:cubicBezTo>
                <a:lnTo>
                  <a:pt x="1050836" y="87696"/>
                </a:lnTo>
                <a:lnTo>
                  <a:pt x="1042244" y="87696"/>
                </a:lnTo>
                <a:lnTo>
                  <a:pt x="1042244" y="52806"/>
                </a:lnTo>
                <a:cubicBezTo>
                  <a:pt x="1042244" y="42329"/>
                  <a:pt x="1038506" y="37090"/>
                  <a:pt x="1031032" y="37090"/>
                </a:cubicBezTo>
                <a:cubicBezTo>
                  <a:pt x="1026214" y="37090"/>
                  <a:pt x="1020834" y="40163"/>
                  <a:pt x="1014898" y="46310"/>
                </a:cubicBezTo>
                <a:lnTo>
                  <a:pt x="1014898" y="87696"/>
                </a:lnTo>
                <a:lnTo>
                  <a:pt x="1006410" y="87696"/>
                </a:lnTo>
                <a:lnTo>
                  <a:pt x="1006410" y="31118"/>
                </a:lnTo>
                <a:lnTo>
                  <a:pt x="1013326" y="31118"/>
                </a:lnTo>
                <a:lnTo>
                  <a:pt x="1014164" y="39395"/>
                </a:lnTo>
                <a:lnTo>
                  <a:pt x="1014478" y="39395"/>
                </a:lnTo>
                <a:cubicBezTo>
                  <a:pt x="1021114" y="32899"/>
                  <a:pt x="1027470" y="29651"/>
                  <a:pt x="1033548" y="29651"/>
                </a:cubicBezTo>
                <a:close/>
                <a:moveTo>
                  <a:pt x="961320" y="29651"/>
                </a:moveTo>
                <a:cubicBezTo>
                  <a:pt x="968584" y="29651"/>
                  <a:pt x="974660" y="32270"/>
                  <a:pt x="979550" y="37509"/>
                </a:cubicBezTo>
                <a:cubicBezTo>
                  <a:pt x="984788" y="43027"/>
                  <a:pt x="987408" y="50361"/>
                  <a:pt x="987408" y="59512"/>
                </a:cubicBezTo>
                <a:cubicBezTo>
                  <a:pt x="987408" y="68522"/>
                  <a:pt x="984788" y="75787"/>
                  <a:pt x="979550" y="81305"/>
                </a:cubicBezTo>
                <a:cubicBezTo>
                  <a:pt x="974660" y="86474"/>
                  <a:pt x="968584" y="89058"/>
                  <a:pt x="961320" y="89058"/>
                </a:cubicBezTo>
                <a:cubicBezTo>
                  <a:pt x="954124" y="89058"/>
                  <a:pt x="948082" y="86474"/>
                  <a:pt x="943194" y="81305"/>
                </a:cubicBezTo>
                <a:cubicBezTo>
                  <a:pt x="937954" y="75787"/>
                  <a:pt x="935334" y="68522"/>
                  <a:pt x="935334" y="59512"/>
                </a:cubicBezTo>
                <a:cubicBezTo>
                  <a:pt x="935334" y="50361"/>
                  <a:pt x="937954" y="43027"/>
                  <a:pt x="943194" y="37509"/>
                </a:cubicBezTo>
                <a:cubicBezTo>
                  <a:pt x="948012" y="32270"/>
                  <a:pt x="954054" y="29651"/>
                  <a:pt x="961320" y="29651"/>
                </a:cubicBezTo>
                <a:close/>
                <a:moveTo>
                  <a:pt x="901236" y="29651"/>
                </a:moveTo>
                <a:cubicBezTo>
                  <a:pt x="903820" y="29651"/>
                  <a:pt x="906440" y="30140"/>
                  <a:pt x="909094" y="31118"/>
                </a:cubicBezTo>
                <a:lnTo>
                  <a:pt x="928686" y="31118"/>
                </a:lnTo>
                <a:lnTo>
                  <a:pt x="928686" y="37719"/>
                </a:lnTo>
                <a:lnTo>
                  <a:pt x="916742" y="37719"/>
                </a:lnTo>
                <a:cubicBezTo>
                  <a:pt x="920026" y="40862"/>
                  <a:pt x="921666" y="44948"/>
                  <a:pt x="921666" y="49977"/>
                </a:cubicBezTo>
                <a:cubicBezTo>
                  <a:pt x="921666" y="55914"/>
                  <a:pt x="919676" y="60734"/>
                  <a:pt x="915694" y="64436"/>
                </a:cubicBezTo>
                <a:cubicBezTo>
                  <a:pt x="911852" y="67999"/>
                  <a:pt x="907034" y="69780"/>
                  <a:pt x="901236" y="69780"/>
                </a:cubicBezTo>
                <a:cubicBezTo>
                  <a:pt x="898092" y="69780"/>
                  <a:pt x="895194" y="69081"/>
                  <a:pt x="892540" y="67684"/>
                </a:cubicBezTo>
                <a:cubicBezTo>
                  <a:pt x="890024" y="69850"/>
                  <a:pt x="888768" y="72224"/>
                  <a:pt x="888768" y="74809"/>
                </a:cubicBezTo>
                <a:cubicBezTo>
                  <a:pt x="888768" y="79070"/>
                  <a:pt x="892120" y="81200"/>
                  <a:pt x="898826" y="81200"/>
                </a:cubicBezTo>
                <a:lnTo>
                  <a:pt x="910142" y="81200"/>
                </a:lnTo>
                <a:cubicBezTo>
                  <a:pt x="923134" y="81200"/>
                  <a:pt x="929630" y="85671"/>
                  <a:pt x="929630" y="94611"/>
                </a:cubicBezTo>
                <a:cubicBezTo>
                  <a:pt x="929630" y="99920"/>
                  <a:pt x="927080" y="104425"/>
                  <a:pt x="921982" y="108127"/>
                </a:cubicBezTo>
                <a:cubicBezTo>
                  <a:pt x="916602" y="112039"/>
                  <a:pt x="909758" y="113995"/>
                  <a:pt x="901446" y="113995"/>
                </a:cubicBezTo>
                <a:cubicBezTo>
                  <a:pt x="894390" y="113995"/>
                  <a:pt x="888768" y="112668"/>
                  <a:pt x="884576" y="110013"/>
                </a:cubicBezTo>
                <a:cubicBezTo>
                  <a:pt x="880246" y="107289"/>
                  <a:pt x="878080" y="103517"/>
                  <a:pt x="878080" y="98698"/>
                </a:cubicBezTo>
                <a:cubicBezTo>
                  <a:pt x="878080" y="93738"/>
                  <a:pt x="880874" y="89408"/>
                  <a:pt x="886462" y="85706"/>
                </a:cubicBezTo>
                <a:lnTo>
                  <a:pt x="886462" y="85286"/>
                </a:lnTo>
                <a:cubicBezTo>
                  <a:pt x="883040" y="83191"/>
                  <a:pt x="881328" y="80083"/>
                  <a:pt x="881328" y="75961"/>
                </a:cubicBezTo>
                <a:cubicBezTo>
                  <a:pt x="881328" y="72050"/>
                  <a:pt x="883424" y="68557"/>
                  <a:pt x="887614" y="65484"/>
                </a:cubicBezTo>
                <a:lnTo>
                  <a:pt x="887614" y="65065"/>
                </a:lnTo>
                <a:cubicBezTo>
                  <a:pt x="882726" y="61153"/>
                  <a:pt x="880280" y="56089"/>
                  <a:pt x="880280" y="49872"/>
                </a:cubicBezTo>
                <a:cubicBezTo>
                  <a:pt x="880280" y="43865"/>
                  <a:pt x="882342" y="38976"/>
                  <a:pt x="886462" y="35204"/>
                </a:cubicBezTo>
                <a:cubicBezTo>
                  <a:pt x="890444" y="31502"/>
                  <a:pt x="895368" y="29651"/>
                  <a:pt x="901236" y="29651"/>
                </a:cubicBezTo>
                <a:close/>
                <a:moveTo>
                  <a:pt x="846182" y="29651"/>
                </a:moveTo>
                <a:cubicBezTo>
                  <a:pt x="858964" y="29651"/>
                  <a:pt x="865354" y="37299"/>
                  <a:pt x="865354" y="52597"/>
                </a:cubicBezTo>
                <a:lnTo>
                  <a:pt x="865354" y="87696"/>
                </a:lnTo>
                <a:lnTo>
                  <a:pt x="858334" y="87696"/>
                </a:lnTo>
                <a:lnTo>
                  <a:pt x="857602" y="80781"/>
                </a:lnTo>
                <a:lnTo>
                  <a:pt x="857288" y="80781"/>
                </a:lnTo>
                <a:cubicBezTo>
                  <a:pt x="850792" y="86299"/>
                  <a:pt x="844434" y="89058"/>
                  <a:pt x="838218" y="89058"/>
                </a:cubicBezTo>
                <a:cubicBezTo>
                  <a:pt x="833398" y="89058"/>
                  <a:pt x="829486" y="87696"/>
                  <a:pt x="826484" y="84972"/>
                </a:cubicBezTo>
                <a:cubicBezTo>
                  <a:pt x="823340" y="82038"/>
                  <a:pt x="821768" y="78092"/>
                  <a:pt x="821768" y="73133"/>
                </a:cubicBezTo>
                <a:cubicBezTo>
                  <a:pt x="821768" y="66986"/>
                  <a:pt x="824598" y="62236"/>
                  <a:pt x="830256" y="58883"/>
                </a:cubicBezTo>
                <a:cubicBezTo>
                  <a:pt x="835704" y="55670"/>
                  <a:pt x="844574" y="53365"/>
                  <a:pt x="856868" y="51968"/>
                </a:cubicBezTo>
                <a:cubicBezTo>
                  <a:pt x="857008" y="41840"/>
                  <a:pt x="852992" y="36776"/>
                  <a:pt x="844818" y="36776"/>
                </a:cubicBezTo>
                <a:cubicBezTo>
                  <a:pt x="839300" y="36776"/>
                  <a:pt x="833574" y="38871"/>
                  <a:pt x="827636" y="43062"/>
                </a:cubicBezTo>
                <a:lnTo>
                  <a:pt x="824178" y="37090"/>
                </a:lnTo>
                <a:cubicBezTo>
                  <a:pt x="831722" y="32131"/>
                  <a:pt x="839056" y="29651"/>
                  <a:pt x="846182" y="29651"/>
                </a:cubicBezTo>
                <a:close/>
                <a:moveTo>
                  <a:pt x="811434" y="29651"/>
                </a:moveTo>
                <a:cubicBezTo>
                  <a:pt x="813738" y="29651"/>
                  <a:pt x="815730" y="30070"/>
                  <a:pt x="817406" y="30908"/>
                </a:cubicBezTo>
                <a:lnTo>
                  <a:pt x="815730" y="38347"/>
                </a:lnTo>
                <a:cubicBezTo>
                  <a:pt x="813844" y="37719"/>
                  <a:pt x="812062" y="37404"/>
                  <a:pt x="810386" y="37404"/>
                </a:cubicBezTo>
                <a:cubicBezTo>
                  <a:pt x="804170" y="37404"/>
                  <a:pt x="799314" y="41875"/>
                  <a:pt x="795822" y="50815"/>
                </a:cubicBezTo>
                <a:lnTo>
                  <a:pt x="795822" y="87696"/>
                </a:lnTo>
                <a:lnTo>
                  <a:pt x="787336" y="87696"/>
                </a:lnTo>
                <a:lnTo>
                  <a:pt x="787336" y="31118"/>
                </a:lnTo>
                <a:lnTo>
                  <a:pt x="794250" y="31118"/>
                </a:lnTo>
                <a:lnTo>
                  <a:pt x="795090" y="41490"/>
                </a:lnTo>
                <a:lnTo>
                  <a:pt x="795404" y="41490"/>
                </a:lnTo>
                <a:cubicBezTo>
                  <a:pt x="799664" y="33597"/>
                  <a:pt x="805008" y="29651"/>
                  <a:pt x="811434" y="29651"/>
                </a:cubicBezTo>
                <a:close/>
                <a:moveTo>
                  <a:pt x="655786" y="29651"/>
                </a:moveTo>
                <a:cubicBezTo>
                  <a:pt x="662840" y="29651"/>
                  <a:pt x="668324" y="32026"/>
                  <a:pt x="672236" y="36776"/>
                </a:cubicBezTo>
                <a:cubicBezTo>
                  <a:pt x="676148" y="41456"/>
                  <a:pt x="678102" y="47917"/>
                  <a:pt x="678102" y="56159"/>
                </a:cubicBezTo>
                <a:cubicBezTo>
                  <a:pt x="678102" y="58394"/>
                  <a:pt x="677964" y="60105"/>
                  <a:pt x="677684" y="61293"/>
                </a:cubicBezTo>
                <a:lnTo>
                  <a:pt x="639022" y="61293"/>
                </a:lnTo>
                <a:cubicBezTo>
                  <a:pt x="639302" y="67579"/>
                  <a:pt x="641188" y="72644"/>
                  <a:pt x="644680" y="76485"/>
                </a:cubicBezTo>
                <a:cubicBezTo>
                  <a:pt x="648172" y="80327"/>
                  <a:pt x="652748" y="82248"/>
                  <a:pt x="658406" y="82248"/>
                </a:cubicBezTo>
                <a:cubicBezTo>
                  <a:pt x="663434" y="82248"/>
                  <a:pt x="668220" y="80711"/>
                  <a:pt x="672760" y="77638"/>
                </a:cubicBezTo>
                <a:lnTo>
                  <a:pt x="675902" y="83296"/>
                </a:lnTo>
                <a:cubicBezTo>
                  <a:pt x="669896" y="87137"/>
                  <a:pt x="663714" y="89058"/>
                  <a:pt x="657358" y="89058"/>
                </a:cubicBezTo>
                <a:cubicBezTo>
                  <a:pt x="649674" y="89058"/>
                  <a:pt x="643352" y="86439"/>
                  <a:pt x="638394" y="81200"/>
                </a:cubicBezTo>
                <a:cubicBezTo>
                  <a:pt x="633154" y="75752"/>
                  <a:pt x="630536" y="68522"/>
                  <a:pt x="630536" y="59512"/>
                </a:cubicBezTo>
                <a:cubicBezTo>
                  <a:pt x="630536" y="50641"/>
                  <a:pt x="633120" y="43341"/>
                  <a:pt x="638288" y="37614"/>
                </a:cubicBezTo>
                <a:cubicBezTo>
                  <a:pt x="643178" y="32305"/>
                  <a:pt x="649010" y="29651"/>
                  <a:pt x="655786" y="29651"/>
                </a:cubicBezTo>
                <a:close/>
                <a:moveTo>
                  <a:pt x="231970" y="22526"/>
                </a:moveTo>
                <a:cubicBezTo>
                  <a:pt x="237140" y="29791"/>
                  <a:pt x="240528" y="36391"/>
                  <a:pt x="242134" y="42329"/>
                </a:cubicBezTo>
                <a:lnTo>
                  <a:pt x="235638" y="44948"/>
                </a:lnTo>
                <a:cubicBezTo>
                  <a:pt x="233892" y="38662"/>
                  <a:pt x="230678" y="31956"/>
                  <a:pt x="225998" y="24831"/>
                </a:cubicBezTo>
                <a:close/>
                <a:moveTo>
                  <a:pt x="285406" y="22002"/>
                </a:moveTo>
                <a:lnTo>
                  <a:pt x="292636" y="24412"/>
                </a:lnTo>
                <a:cubicBezTo>
                  <a:pt x="288026" y="33353"/>
                  <a:pt x="283974" y="40303"/>
                  <a:pt x="280482" y="45262"/>
                </a:cubicBezTo>
                <a:lnTo>
                  <a:pt x="274614" y="43167"/>
                </a:lnTo>
                <a:cubicBezTo>
                  <a:pt x="279084" y="36252"/>
                  <a:pt x="282682" y="29197"/>
                  <a:pt x="285406" y="22002"/>
                </a:cubicBezTo>
                <a:close/>
                <a:moveTo>
                  <a:pt x="335384" y="21164"/>
                </a:moveTo>
                <a:lnTo>
                  <a:pt x="335384" y="37719"/>
                </a:lnTo>
                <a:lnTo>
                  <a:pt x="392172" y="37719"/>
                </a:lnTo>
                <a:lnTo>
                  <a:pt x="392172" y="21164"/>
                </a:lnTo>
                <a:close/>
                <a:moveTo>
                  <a:pt x="1289360" y="20955"/>
                </a:moveTo>
                <a:cubicBezTo>
                  <a:pt x="1287754" y="24098"/>
                  <a:pt x="1285728" y="27800"/>
                  <a:pt x="1283284" y="32061"/>
                </a:cubicBezTo>
                <a:lnTo>
                  <a:pt x="1264738" y="59512"/>
                </a:lnTo>
                <a:lnTo>
                  <a:pt x="1289256" y="59512"/>
                </a:lnTo>
                <a:lnTo>
                  <a:pt x="1289256" y="34575"/>
                </a:lnTo>
                <a:cubicBezTo>
                  <a:pt x="1289256" y="30524"/>
                  <a:pt x="1289466" y="25984"/>
                  <a:pt x="1289884" y="20955"/>
                </a:cubicBezTo>
                <a:close/>
                <a:moveTo>
                  <a:pt x="1625440" y="18126"/>
                </a:moveTo>
                <a:lnTo>
                  <a:pt x="1625440" y="80572"/>
                </a:lnTo>
                <a:lnTo>
                  <a:pt x="1634870" y="80572"/>
                </a:lnTo>
                <a:cubicBezTo>
                  <a:pt x="1644020" y="80572"/>
                  <a:pt x="1650970" y="77778"/>
                  <a:pt x="1655720" y="72190"/>
                </a:cubicBezTo>
                <a:cubicBezTo>
                  <a:pt x="1660260" y="66741"/>
                  <a:pt x="1662530" y="59023"/>
                  <a:pt x="1662530" y="49034"/>
                </a:cubicBezTo>
                <a:cubicBezTo>
                  <a:pt x="1662530" y="28429"/>
                  <a:pt x="1653310" y="18126"/>
                  <a:pt x="1634870" y="18126"/>
                </a:cubicBezTo>
                <a:close/>
                <a:moveTo>
                  <a:pt x="720566" y="18126"/>
                </a:moveTo>
                <a:lnTo>
                  <a:pt x="720566" y="80572"/>
                </a:lnTo>
                <a:lnTo>
                  <a:pt x="729996" y="80572"/>
                </a:lnTo>
                <a:cubicBezTo>
                  <a:pt x="739146" y="80572"/>
                  <a:pt x="746096" y="77778"/>
                  <a:pt x="750846" y="72190"/>
                </a:cubicBezTo>
                <a:cubicBezTo>
                  <a:pt x="755386" y="66741"/>
                  <a:pt x="757656" y="59023"/>
                  <a:pt x="757656" y="49034"/>
                </a:cubicBezTo>
                <a:cubicBezTo>
                  <a:pt x="757656" y="28429"/>
                  <a:pt x="748436" y="18126"/>
                  <a:pt x="729996" y="18126"/>
                </a:cubicBezTo>
                <a:close/>
                <a:moveTo>
                  <a:pt x="482440" y="17916"/>
                </a:moveTo>
                <a:lnTo>
                  <a:pt x="482440" y="43900"/>
                </a:lnTo>
                <a:lnTo>
                  <a:pt x="494176" y="43900"/>
                </a:lnTo>
                <a:cubicBezTo>
                  <a:pt x="507098" y="43900"/>
                  <a:pt x="513558" y="39535"/>
                  <a:pt x="513558" y="30803"/>
                </a:cubicBezTo>
                <a:cubicBezTo>
                  <a:pt x="513558" y="26193"/>
                  <a:pt x="511986" y="22875"/>
                  <a:pt x="508844" y="20850"/>
                </a:cubicBezTo>
                <a:cubicBezTo>
                  <a:pt x="505840" y="18894"/>
                  <a:pt x="501126" y="17916"/>
                  <a:pt x="494700" y="17916"/>
                </a:cubicBezTo>
                <a:close/>
                <a:moveTo>
                  <a:pt x="155694" y="16659"/>
                </a:moveTo>
                <a:cubicBezTo>
                  <a:pt x="159048" y="36077"/>
                  <a:pt x="164636" y="51549"/>
                  <a:pt x="172458" y="63074"/>
                </a:cubicBezTo>
                <a:cubicBezTo>
                  <a:pt x="181540" y="50431"/>
                  <a:pt x="187756" y="34959"/>
                  <a:pt x="191108" y="16659"/>
                </a:cubicBezTo>
                <a:close/>
                <a:moveTo>
                  <a:pt x="1556156" y="16344"/>
                </a:moveTo>
                <a:cubicBezTo>
                  <a:pt x="1552314" y="16344"/>
                  <a:pt x="1549136" y="18021"/>
                  <a:pt x="1546622" y="21374"/>
                </a:cubicBezTo>
                <a:cubicBezTo>
                  <a:pt x="1544036" y="24726"/>
                  <a:pt x="1542744" y="29057"/>
                  <a:pt x="1542744" y="34366"/>
                </a:cubicBezTo>
                <a:cubicBezTo>
                  <a:pt x="1542744" y="39814"/>
                  <a:pt x="1543896" y="44075"/>
                  <a:pt x="1546202" y="47148"/>
                </a:cubicBezTo>
                <a:cubicBezTo>
                  <a:pt x="1548716" y="50431"/>
                  <a:pt x="1552278" y="52073"/>
                  <a:pt x="1556890" y="52073"/>
                </a:cubicBezTo>
                <a:cubicBezTo>
                  <a:pt x="1562896" y="52073"/>
                  <a:pt x="1568414" y="48545"/>
                  <a:pt x="1573444" y="41490"/>
                </a:cubicBezTo>
                <a:cubicBezTo>
                  <a:pt x="1572536" y="24726"/>
                  <a:pt x="1566772" y="16344"/>
                  <a:pt x="1556156" y="16344"/>
                </a:cubicBezTo>
                <a:close/>
                <a:moveTo>
                  <a:pt x="1225504" y="16344"/>
                </a:moveTo>
                <a:cubicBezTo>
                  <a:pt x="1221872" y="16344"/>
                  <a:pt x="1218868" y="17532"/>
                  <a:pt x="1216494" y="19907"/>
                </a:cubicBezTo>
                <a:cubicBezTo>
                  <a:pt x="1214120" y="22352"/>
                  <a:pt x="1212932" y="25460"/>
                  <a:pt x="1212932" y="29232"/>
                </a:cubicBezTo>
                <a:cubicBezTo>
                  <a:pt x="1212932" y="33493"/>
                  <a:pt x="1214748" y="37090"/>
                  <a:pt x="1218380" y="40024"/>
                </a:cubicBezTo>
                <a:cubicBezTo>
                  <a:pt x="1220894" y="42049"/>
                  <a:pt x="1225016" y="44180"/>
                  <a:pt x="1230744" y="46415"/>
                </a:cubicBezTo>
                <a:cubicBezTo>
                  <a:pt x="1236332" y="41665"/>
                  <a:pt x="1239126" y="36356"/>
                  <a:pt x="1239126" y="30489"/>
                </a:cubicBezTo>
                <a:cubicBezTo>
                  <a:pt x="1239126" y="26438"/>
                  <a:pt x="1237938" y="23120"/>
                  <a:pt x="1235564" y="20535"/>
                </a:cubicBezTo>
                <a:cubicBezTo>
                  <a:pt x="1233048" y="17741"/>
                  <a:pt x="1229696" y="16344"/>
                  <a:pt x="1225504" y="16344"/>
                </a:cubicBezTo>
                <a:close/>
                <a:moveTo>
                  <a:pt x="1912018" y="11001"/>
                </a:moveTo>
                <a:lnTo>
                  <a:pt x="1920926" y="11001"/>
                </a:lnTo>
                <a:lnTo>
                  <a:pt x="1949948" y="60664"/>
                </a:lnTo>
                <a:lnTo>
                  <a:pt x="1958226" y="76381"/>
                </a:lnTo>
                <a:lnTo>
                  <a:pt x="1958748" y="76381"/>
                </a:lnTo>
                <a:cubicBezTo>
                  <a:pt x="1957980" y="65135"/>
                  <a:pt x="1957596" y="57172"/>
                  <a:pt x="1957596" y="52492"/>
                </a:cubicBezTo>
                <a:lnTo>
                  <a:pt x="1957596" y="11001"/>
                </a:lnTo>
                <a:lnTo>
                  <a:pt x="1965874" y="11001"/>
                </a:lnTo>
                <a:lnTo>
                  <a:pt x="1965874" y="87696"/>
                </a:lnTo>
                <a:lnTo>
                  <a:pt x="1956862" y="87696"/>
                </a:lnTo>
                <a:lnTo>
                  <a:pt x="1928050" y="38033"/>
                </a:lnTo>
                <a:lnTo>
                  <a:pt x="1919668" y="22317"/>
                </a:lnTo>
                <a:lnTo>
                  <a:pt x="1919144" y="22317"/>
                </a:lnTo>
                <a:cubicBezTo>
                  <a:pt x="1919842" y="35029"/>
                  <a:pt x="1920192" y="42818"/>
                  <a:pt x="1920192" y="45681"/>
                </a:cubicBezTo>
                <a:lnTo>
                  <a:pt x="1920192" y="87696"/>
                </a:lnTo>
                <a:lnTo>
                  <a:pt x="1912018" y="87696"/>
                </a:lnTo>
                <a:close/>
                <a:moveTo>
                  <a:pt x="1807244" y="11001"/>
                </a:moveTo>
                <a:lnTo>
                  <a:pt x="1815940" y="11001"/>
                </a:lnTo>
                <a:lnTo>
                  <a:pt x="1815940" y="87696"/>
                </a:lnTo>
                <a:lnTo>
                  <a:pt x="1807244" y="87696"/>
                </a:lnTo>
                <a:close/>
                <a:moveTo>
                  <a:pt x="1692944" y="11001"/>
                </a:moveTo>
                <a:lnTo>
                  <a:pt x="1736636" y="11001"/>
                </a:lnTo>
                <a:lnTo>
                  <a:pt x="1736636" y="18335"/>
                </a:lnTo>
                <a:lnTo>
                  <a:pt x="1701640" y="18335"/>
                </a:lnTo>
                <a:lnTo>
                  <a:pt x="1701640" y="43586"/>
                </a:lnTo>
                <a:lnTo>
                  <a:pt x="1731082" y="43586"/>
                </a:lnTo>
                <a:lnTo>
                  <a:pt x="1731082" y="50920"/>
                </a:lnTo>
                <a:lnTo>
                  <a:pt x="1701640" y="50920"/>
                </a:lnTo>
                <a:lnTo>
                  <a:pt x="1701640" y="80362"/>
                </a:lnTo>
                <a:lnTo>
                  <a:pt x="1737788" y="80362"/>
                </a:lnTo>
                <a:lnTo>
                  <a:pt x="1737788" y="87696"/>
                </a:lnTo>
                <a:lnTo>
                  <a:pt x="1692944" y="87696"/>
                </a:lnTo>
                <a:close/>
                <a:moveTo>
                  <a:pt x="1616744" y="11001"/>
                </a:moveTo>
                <a:lnTo>
                  <a:pt x="1635604" y="11001"/>
                </a:lnTo>
                <a:cubicBezTo>
                  <a:pt x="1647268" y="11001"/>
                  <a:pt x="1656174" y="14319"/>
                  <a:pt x="1662322" y="20955"/>
                </a:cubicBezTo>
                <a:cubicBezTo>
                  <a:pt x="1668398" y="27520"/>
                  <a:pt x="1671436" y="36880"/>
                  <a:pt x="1671436" y="49034"/>
                </a:cubicBezTo>
                <a:cubicBezTo>
                  <a:pt x="1671436" y="61258"/>
                  <a:pt x="1668434" y="70723"/>
                  <a:pt x="1662426" y="77428"/>
                </a:cubicBezTo>
                <a:cubicBezTo>
                  <a:pt x="1656280" y="84274"/>
                  <a:pt x="1647442" y="87696"/>
                  <a:pt x="1635918" y="87696"/>
                </a:cubicBezTo>
                <a:lnTo>
                  <a:pt x="1616744" y="87696"/>
                </a:lnTo>
                <a:close/>
                <a:moveTo>
                  <a:pt x="1484232" y="11001"/>
                </a:moveTo>
                <a:lnTo>
                  <a:pt x="1520904" y="11001"/>
                </a:lnTo>
                <a:lnTo>
                  <a:pt x="1520904" y="18335"/>
                </a:lnTo>
                <a:lnTo>
                  <a:pt x="1491776" y="18335"/>
                </a:lnTo>
                <a:lnTo>
                  <a:pt x="1489680" y="41595"/>
                </a:lnTo>
                <a:cubicBezTo>
                  <a:pt x="1493522" y="39430"/>
                  <a:pt x="1497504" y="38347"/>
                  <a:pt x="1501624" y="38347"/>
                </a:cubicBezTo>
                <a:cubicBezTo>
                  <a:pt x="1508400" y="38347"/>
                  <a:pt x="1513814" y="40303"/>
                  <a:pt x="1517866" y="44215"/>
                </a:cubicBezTo>
                <a:cubicBezTo>
                  <a:pt x="1522336" y="48545"/>
                  <a:pt x="1524570" y="54762"/>
                  <a:pt x="1524570" y="62865"/>
                </a:cubicBezTo>
                <a:cubicBezTo>
                  <a:pt x="1524570" y="70827"/>
                  <a:pt x="1522022" y="77289"/>
                  <a:pt x="1516922" y="82248"/>
                </a:cubicBezTo>
                <a:cubicBezTo>
                  <a:pt x="1512242" y="86788"/>
                  <a:pt x="1506550" y="89058"/>
                  <a:pt x="1499844" y="89058"/>
                </a:cubicBezTo>
                <a:cubicBezTo>
                  <a:pt x="1490484" y="89058"/>
                  <a:pt x="1482416" y="85671"/>
                  <a:pt x="1475640" y="78895"/>
                </a:cubicBezTo>
                <a:lnTo>
                  <a:pt x="1479936" y="73237"/>
                </a:lnTo>
                <a:cubicBezTo>
                  <a:pt x="1485594" y="79035"/>
                  <a:pt x="1491986" y="81934"/>
                  <a:pt x="1499110" y="81934"/>
                </a:cubicBezTo>
                <a:cubicBezTo>
                  <a:pt x="1503860" y="81934"/>
                  <a:pt x="1507842" y="80222"/>
                  <a:pt x="1511054" y="76800"/>
                </a:cubicBezTo>
                <a:cubicBezTo>
                  <a:pt x="1514338" y="73307"/>
                  <a:pt x="1515980" y="68732"/>
                  <a:pt x="1515980" y="63074"/>
                </a:cubicBezTo>
                <a:cubicBezTo>
                  <a:pt x="1515980" y="57486"/>
                  <a:pt x="1514478" y="53051"/>
                  <a:pt x="1511474" y="49768"/>
                </a:cubicBezTo>
                <a:cubicBezTo>
                  <a:pt x="1508540" y="46555"/>
                  <a:pt x="1504558" y="44948"/>
                  <a:pt x="1499530" y="44948"/>
                </a:cubicBezTo>
                <a:cubicBezTo>
                  <a:pt x="1495478" y="44948"/>
                  <a:pt x="1491148" y="46485"/>
                  <a:pt x="1486538" y="49558"/>
                </a:cubicBezTo>
                <a:lnTo>
                  <a:pt x="1481822" y="46624"/>
                </a:lnTo>
                <a:close/>
                <a:moveTo>
                  <a:pt x="1430216" y="11001"/>
                </a:moveTo>
                <a:lnTo>
                  <a:pt x="1477678" y="11001"/>
                </a:lnTo>
                <a:lnTo>
                  <a:pt x="1477678" y="16135"/>
                </a:lnTo>
                <a:cubicBezTo>
                  <a:pt x="1469158" y="27171"/>
                  <a:pt x="1463254" y="38277"/>
                  <a:pt x="1459972" y="49453"/>
                </a:cubicBezTo>
                <a:cubicBezTo>
                  <a:pt x="1457318" y="58674"/>
                  <a:pt x="1455642" y="71421"/>
                  <a:pt x="1454942" y="87696"/>
                </a:cubicBezTo>
                <a:lnTo>
                  <a:pt x="1446038" y="87696"/>
                </a:lnTo>
                <a:cubicBezTo>
                  <a:pt x="1447224" y="59966"/>
                  <a:pt x="1454488" y="36845"/>
                  <a:pt x="1467830" y="18335"/>
                </a:cubicBezTo>
                <a:lnTo>
                  <a:pt x="1430216" y="18335"/>
                </a:lnTo>
                <a:close/>
                <a:moveTo>
                  <a:pt x="1379458" y="11001"/>
                </a:moveTo>
                <a:lnTo>
                  <a:pt x="1416128" y="11001"/>
                </a:lnTo>
                <a:lnTo>
                  <a:pt x="1416128" y="18335"/>
                </a:lnTo>
                <a:lnTo>
                  <a:pt x="1387002" y="18335"/>
                </a:lnTo>
                <a:lnTo>
                  <a:pt x="1384906" y="41595"/>
                </a:lnTo>
                <a:cubicBezTo>
                  <a:pt x="1388748" y="39430"/>
                  <a:pt x="1392728" y="38347"/>
                  <a:pt x="1396850" y="38347"/>
                </a:cubicBezTo>
                <a:cubicBezTo>
                  <a:pt x="1403626" y="38347"/>
                  <a:pt x="1409038" y="40303"/>
                  <a:pt x="1413090" y="44215"/>
                </a:cubicBezTo>
                <a:cubicBezTo>
                  <a:pt x="1417560" y="48545"/>
                  <a:pt x="1419796" y="54762"/>
                  <a:pt x="1419796" y="62865"/>
                </a:cubicBezTo>
                <a:cubicBezTo>
                  <a:pt x="1419796" y="70827"/>
                  <a:pt x="1417246" y="77289"/>
                  <a:pt x="1412148" y="82248"/>
                </a:cubicBezTo>
                <a:cubicBezTo>
                  <a:pt x="1407468" y="86788"/>
                  <a:pt x="1401774" y="89058"/>
                  <a:pt x="1395068" y="89058"/>
                </a:cubicBezTo>
                <a:cubicBezTo>
                  <a:pt x="1385708" y="89058"/>
                  <a:pt x="1377642" y="85671"/>
                  <a:pt x="1370866" y="78895"/>
                </a:cubicBezTo>
                <a:lnTo>
                  <a:pt x="1375162" y="73237"/>
                </a:lnTo>
                <a:cubicBezTo>
                  <a:pt x="1380820" y="79035"/>
                  <a:pt x="1387210" y="81934"/>
                  <a:pt x="1394336" y="81934"/>
                </a:cubicBezTo>
                <a:cubicBezTo>
                  <a:pt x="1399086" y="81934"/>
                  <a:pt x="1403066" y="80222"/>
                  <a:pt x="1406280" y="76800"/>
                </a:cubicBezTo>
                <a:cubicBezTo>
                  <a:pt x="1409562" y="73307"/>
                  <a:pt x="1411204" y="68732"/>
                  <a:pt x="1411204" y="63074"/>
                </a:cubicBezTo>
                <a:cubicBezTo>
                  <a:pt x="1411204" y="57486"/>
                  <a:pt x="1409702" y="53051"/>
                  <a:pt x="1406698" y="49768"/>
                </a:cubicBezTo>
                <a:cubicBezTo>
                  <a:pt x="1403766" y="46555"/>
                  <a:pt x="1399784" y="44948"/>
                  <a:pt x="1394754" y="44948"/>
                </a:cubicBezTo>
                <a:cubicBezTo>
                  <a:pt x="1390704" y="44948"/>
                  <a:pt x="1386372" y="46485"/>
                  <a:pt x="1381762" y="49558"/>
                </a:cubicBezTo>
                <a:lnTo>
                  <a:pt x="1377048" y="46624"/>
                </a:lnTo>
                <a:close/>
                <a:moveTo>
                  <a:pt x="1288208" y="11001"/>
                </a:moveTo>
                <a:lnTo>
                  <a:pt x="1297324" y="11001"/>
                </a:lnTo>
                <a:lnTo>
                  <a:pt x="1297324" y="59512"/>
                </a:lnTo>
                <a:lnTo>
                  <a:pt x="1307800" y="59512"/>
                </a:lnTo>
                <a:lnTo>
                  <a:pt x="1307800" y="66322"/>
                </a:lnTo>
                <a:lnTo>
                  <a:pt x="1297324" y="66322"/>
                </a:lnTo>
                <a:lnTo>
                  <a:pt x="1297324" y="87696"/>
                </a:lnTo>
                <a:lnTo>
                  <a:pt x="1289256" y="87696"/>
                </a:lnTo>
                <a:lnTo>
                  <a:pt x="1289256" y="66322"/>
                </a:lnTo>
                <a:lnTo>
                  <a:pt x="1255622" y="66322"/>
                </a:lnTo>
                <a:lnTo>
                  <a:pt x="1255622" y="60769"/>
                </a:lnTo>
                <a:close/>
                <a:moveTo>
                  <a:pt x="711870" y="11001"/>
                </a:moveTo>
                <a:lnTo>
                  <a:pt x="730728" y="11001"/>
                </a:lnTo>
                <a:cubicBezTo>
                  <a:pt x="742394" y="11001"/>
                  <a:pt x="751300" y="14319"/>
                  <a:pt x="757446" y="20955"/>
                </a:cubicBezTo>
                <a:cubicBezTo>
                  <a:pt x="763524" y="27520"/>
                  <a:pt x="766562" y="36880"/>
                  <a:pt x="766562" y="49034"/>
                </a:cubicBezTo>
                <a:cubicBezTo>
                  <a:pt x="766562" y="61258"/>
                  <a:pt x="763558" y="70723"/>
                  <a:pt x="757550" y="77428"/>
                </a:cubicBezTo>
                <a:cubicBezTo>
                  <a:pt x="751404" y="84274"/>
                  <a:pt x="742568" y="87696"/>
                  <a:pt x="731042" y="87696"/>
                </a:cubicBezTo>
                <a:lnTo>
                  <a:pt x="711870" y="87696"/>
                </a:lnTo>
                <a:close/>
                <a:moveTo>
                  <a:pt x="473744" y="11001"/>
                </a:moveTo>
                <a:lnTo>
                  <a:pt x="495956" y="11001"/>
                </a:lnTo>
                <a:cubicBezTo>
                  <a:pt x="513418" y="11001"/>
                  <a:pt x="522150" y="17253"/>
                  <a:pt x="522150" y="29756"/>
                </a:cubicBezTo>
                <a:cubicBezTo>
                  <a:pt x="522150" y="38347"/>
                  <a:pt x="518344" y="43900"/>
                  <a:pt x="510730" y="46415"/>
                </a:cubicBezTo>
                <a:lnTo>
                  <a:pt x="510730" y="46834"/>
                </a:lnTo>
                <a:cubicBezTo>
                  <a:pt x="521346" y="48860"/>
                  <a:pt x="526656" y="55006"/>
                  <a:pt x="526656" y="65274"/>
                </a:cubicBezTo>
                <a:cubicBezTo>
                  <a:pt x="526656" y="72539"/>
                  <a:pt x="523966" y="78162"/>
                  <a:pt x="518588" y="82143"/>
                </a:cubicBezTo>
                <a:cubicBezTo>
                  <a:pt x="513488" y="85845"/>
                  <a:pt x="506504" y="87696"/>
                  <a:pt x="497632" y="87696"/>
                </a:cubicBezTo>
                <a:lnTo>
                  <a:pt x="473744" y="87696"/>
                </a:lnTo>
                <a:close/>
                <a:moveTo>
                  <a:pt x="1225714" y="9848"/>
                </a:moveTo>
                <a:cubicBezTo>
                  <a:pt x="1232140" y="9848"/>
                  <a:pt x="1237240" y="11734"/>
                  <a:pt x="1241012" y="15506"/>
                </a:cubicBezTo>
                <a:cubicBezTo>
                  <a:pt x="1244714" y="19208"/>
                  <a:pt x="1246564" y="24063"/>
                  <a:pt x="1246564" y="30070"/>
                </a:cubicBezTo>
                <a:cubicBezTo>
                  <a:pt x="1246564" y="37055"/>
                  <a:pt x="1243106" y="43272"/>
                  <a:pt x="1236192" y="48720"/>
                </a:cubicBezTo>
                <a:lnTo>
                  <a:pt x="1236192" y="49244"/>
                </a:lnTo>
                <a:cubicBezTo>
                  <a:pt x="1244854" y="54273"/>
                  <a:pt x="1249184" y="60979"/>
                  <a:pt x="1249184" y="69361"/>
                </a:cubicBezTo>
                <a:cubicBezTo>
                  <a:pt x="1249184" y="74949"/>
                  <a:pt x="1247018" y="79594"/>
                  <a:pt x="1242688" y="83296"/>
                </a:cubicBezTo>
                <a:cubicBezTo>
                  <a:pt x="1238218" y="87137"/>
                  <a:pt x="1232490" y="89058"/>
                  <a:pt x="1225504" y="89058"/>
                </a:cubicBezTo>
                <a:cubicBezTo>
                  <a:pt x="1218450" y="89058"/>
                  <a:pt x="1212652" y="87137"/>
                  <a:pt x="1208112" y="83296"/>
                </a:cubicBezTo>
                <a:cubicBezTo>
                  <a:pt x="1203502" y="79454"/>
                  <a:pt x="1201196" y="74564"/>
                  <a:pt x="1201196" y="68627"/>
                </a:cubicBezTo>
                <a:cubicBezTo>
                  <a:pt x="1201196" y="59617"/>
                  <a:pt x="1205946" y="52492"/>
                  <a:pt x="1215446" y="47253"/>
                </a:cubicBezTo>
                <a:lnTo>
                  <a:pt x="1215446" y="46834"/>
                </a:lnTo>
                <a:cubicBezTo>
                  <a:pt x="1208532" y="42154"/>
                  <a:pt x="1205074" y="36287"/>
                  <a:pt x="1205074" y="29232"/>
                </a:cubicBezTo>
                <a:cubicBezTo>
                  <a:pt x="1205074" y="23504"/>
                  <a:pt x="1207064" y="18824"/>
                  <a:pt x="1211046" y="15192"/>
                </a:cubicBezTo>
                <a:cubicBezTo>
                  <a:pt x="1214888" y="11630"/>
                  <a:pt x="1219778" y="9848"/>
                  <a:pt x="1225714" y="9848"/>
                </a:cubicBezTo>
                <a:close/>
                <a:moveTo>
                  <a:pt x="1866098" y="9639"/>
                </a:moveTo>
                <a:cubicBezTo>
                  <a:pt x="1874620" y="9639"/>
                  <a:pt x="1881920" y="12747"/>
                  <a:pt x="1887998" y="18964"/>
                </a:cubicBezTo>
                <a:lnTo>
                  <a:pt x="1883178" y="24622"/>
                </a:lnTo>
                <a:cubicBezTo>
                  <a:pt x="1878568" y="19732"/>
                  <a:pt x="1872944" y="17287"/>
                  <a:pt x="1866308" y="17287"/>
                </a:cubicBezTo>
                <a:cubicBezTo>
                  <a:pt x="1858346" y="17287"/>
                  <a:pt x="1852024" y="20116"/>
                  <a:pt x="1847344" y="25774"/>
                </a:cubicBezTo>
                <a:cubicBezTo>
                  <a:pt x="1842594" y="31502"/>
                  <a:pt x="1840220" y="39290"/>
                  <a:pt x="1840220" y="49139"/>
                </a:cubicBezTo>
                <a:cubicBezTo>
                  <a:pt x="1840220" y="59128"/>
                  <a:pt x="1842490" y="66986"/>
                  <a:pt x="1847030" y="72713"/>
                </a:cubicBezTo>
                <a:cubicBezTo>
                  <a:pt x="1851640" y="78511"/>
                  <a:pt x="1858066" y="81410"/>
                  <a:pt x="1866308" y="81410"/>
                </a:cubicBezTo>
                <a:cubicBezTo>
                  <a:pt x="1872664" y="81410"/>
                  <a:pt x="1877520" y="79803"/>
                  <a:pt x="1880872" y="76590"/>
                </a:cubicBezTo>
                <a:lnTo>
                  <a:pt x="1880872" y="55635"/>
                </a:lnTo>
                <a:lnTo>
                  <a:pt x="1864214" y="55635"/>
                </a:lnTo>
                <a:lnTo>
                  <a:pt x="1864214" y="48406"/>
                </a:lnTo>
                <a:lnTo>
                  <a:pt x="1888940" y="48406"/>
                </a:lnTo>
                <a:lnTo>
                  <a:pt x="1888940" y="80257"/>
                </a:lnTo>
                <a:cubicBezTo>
                  <a:pt x="1883282" y="86125"/>
                  <a:pt x="1875458" y="89058"/>
                  <a:pt x="1865470" y="89058"/>
                </a:cubicBezTo>
                <a:cubicBezTo>
                  <a:pt x="1855272" y="89058"/>
                  <a:pt x="1847066" y="85531"/>
                  <a:pt x="1840848" y="78476"/>
                </a:cubicBezTo>
                <a:cubicBezTo>
                  <a:pt x="1834492" y="71281"/>
                  <a:pt x="1831314" y="61572"/>
                  <a:pt x="1831314" y="49349"/>
                </a:cubicBezTo>
                <a:cubicBezTo>
                  <a:pt x="1831314" y="37195"/>
                  <a:pt x="1834596" y="27486"/>
                  <a:pt x="1841162" y="20221"/>
                </a:cubicBezTo>
                <a:cubicBezTo>
                  <a:pt x="1847518" y="13166"/>
                  <a:pt x="1855830" y="9639"/>
                  <a:pt x="1866098" y="9639"/>
                </a:cubicBezTo>
                <a:close/>
                <a:moveTo>
                  <a:pt x="1771888" y="9639"/>
                </a:moveTo>
                <a:cubicBezTo>
                  <a:pt x="1780828" y="9639"/>
                  <a:pt x="1788266" y="12782"/>
                  <a:pt x="1794204" y="19069"/>
                </a:cubicBezTo>
                <a:lnTo>
                  <a:pt x="1789594" y="24622"/>
                </a:lnTo>
                <a:cubicBezTo>
                  <a:pt x="1784496" y="19732"/>
                  <a:pt x="1778592" y="17287"/>
                  <a:pt x="1771888" y="17287"/>
                </a:cubicBezTo>
                <a:cubicBezTo>
                  <a:pt x="1767416" y="17287"/>
                  <a:pt x="1763820" y="18335"/>
                  <a:pt x="1761096" y="20431"/>
                </a:cubicBezTo>
                <a:cubicBezTo>
                  <a:pt x="1758372" y="22596"/>
                  <a:pt x="1757010" y="25460"/>
                  <a:pt x="1757010" y="29022"/>
                </a:cubicBezTo>
                <a:cubicBezTo>
                  <a:pt x="1757010" y="32515"/>
                  <a:pt x="1758406" y="35414"/>
                  <a:pt x="1761200" y="37719"/>
                </a:cubicBezTo>
                <a:cubicBezTo>
                  <a:pt x="1762806" y="39046"/>
                  <a:pt x="1765670" y="40582"/>
                  <a:pt x="1769792" y="42329"/>
                </a:cubicBezTo>
                <a:lnTo>
                  <a:pt x="1780898" y="47044"/>
                </a:lnTo>
                <a:cubicBezTo>
                  <a:pt x="1791516" y="51723"/>
                  <a:pt x="1796824" y="58569"/>
                  <a:pt x="1796824" y="67579"/>
                </a:cubicBezTo>
                <a:cubicBezTo>
                  <a:pt x="1796824" y="73726"/>
                  <a:pt x="1794518" y="78825"/>
                  <a:pt x="1789908" y="82877"/>
                </a:cubicBezTo>
                <a:cubicBezTo>
                  <a:pt x="1785088" y="86998"/>
                  <a:pt x="1778802" y="89058"/>
                  <a:pt x="1771050" y="89058"/>
                </a:cubicBezTo>
                <a:cubicBezTo>
                  <a:pt x="1760432" y="89058"/>
                  <a:pt x="1751562" y="85251"/>
                  <a:pt x="1744436" y="77638"/>
                </a:cubicBezTo>
                <a:lnTo>
                  <a:pt x="1749674" y="71666"/>
                </a:lnTo>
                <a:cubicBezTo>
                  <a:pt x="1755682" y="78162"/>
                  <a:pt x="1762842" y="81410"/>
                  <a:pt x="1771154" y="81410"/>
                </a:cubicBezTo>
                <a:cubicBezTo>
                  <a:pt x="1776322" y="81410"/>
                  <a:pt x="1780444" y="80187"/>
                  <a:pt x="1783518" y="77743"/>
                </a:cubicBezTo>
                <a:cubicBezTo>
                  <a:pt x="1786520" y="75368"/>
                  <a:pt x="1788022" y="72190"/>
                  <a:pt x="1788022" y="68208"/>
                </a:cubicBezTo>
                <a:cubicBezTo>
                  <a:pt x="1788022" y="64506"/>
                  <a:pt x="1786766" y="61502"/>
                  <a:pt x="1784250" y="59197"/>
                </a:cubicBezTo>
                <a:cubicBezTo>
                  <a:pt x="1782644" y="57800"/>
                  <a:pt x="1779536" y="56089"/>
                  <a:pt x="1774926" y="54063"/>
                </a:cubicBezTo>
                <a:lnTo>
                  <a:pt x="1763820" y="49139"/>
                </a:lnTo>
                <a:cubicBezTo>
                  <a:pt x="1753412" y="44669"/>
                  <a:pt x="1748208" y="38173"/>
                  <a:pt x="1748208" y="29651"/>
                </a:cubicBezTo>
                <a:cubicBezTo>
                  <a:pt x="1748208" y="23853"/>
                  <a:pt x="1750444" y="19069"/>
                  <a:pt x="1754914" y="15297"/>
                </a:cubicBezTo>
                <a:cubicBezTo>
                  <a:pt x="1759384" y="11525"/>
                  <a:pt x="1765042" y="9639"/>
                  <a:pt x="1771888" y="9639"/>
                </a:cubicBezTo>
                <a:close/>
                <a:moveTo>
                  <a:pt x="1556156" y="9639"/>
                </a:moveTo>
                <a:cubicBezTo>
                  <a:pt x="1563838" y="9639"/>
                  <a:pt x="1569916" y="12677"/>
                  <a:pt x="1574386" y="18754"/>
                </a:cubicBezTo>
                <a:cubicBezTo>
                  <a:pt x="1579206" y="25111"/>
                  <a:pt x="1581616" y="34121"/>
                  <a:pt x="1581616" y="45786"/>
                </a:cubicBezTo>
                <a:cubicBezTo>
                  <a:pt x="1581616" y="60455"/>
                  <a:pt x="1578822" y="71596"/>
                  <a:pt x="1573234" y="79209"/>
                </a:cubicBezTo>
                <a:cubicBezTo>
                  <a:pt x="1568344" y="85775"/>
                  <a:pt x="1561954" y="89058"/>
                  <a:pt x="1554060" y="89058"/>
                </a:cubicBezTo>
                <a:cubicBezTo>
                  <a:pt x="1546936" y="89058"/>
                  <a:pt x="1540928" y="86509"/>
                  <a:pt x="1536038" y="81410"/>
                </a:cubicBezTo>
                <a:lnTo>
                  <a:pt x="1540754" y="76066"/>
                </a:lnTo>
                <a:cubicBezTo>
                  <a:pt x="1544316" y="79978"/>
                  <a:pt x="1548682" y="81934"/>
                  <a:pt x="1553850" y="81934"/>
                </a:cubicBezTo>
                <a:cubicBezTo>
                  <a:pt x="1559368" y="81934"/>
                  <a:pt x="1563804" y="79489"/>
                  <a:pt x="1567158" y="74599"/>
                </a:cubicBezTo>
                <a:cubicBezTo>
                  <a:pt x="1571068" y="68942"/>
                  <a:pt x="1573198" y="60315"/>
                  <a:pt x="1573548" y="48720"/>
                </a:cubicBezTo>
                <a:cubicBezTo>
                  <a:pt x="1568240" y="55216"/>
                  <a:pt x="1562232" y="58464"/>
                  <a:pt x="1555526" y="58464"/>
                </a:cubicBezTo>
                <a:cubicBezTo>
                  <a:pt x="1549030" y="58464"/>
                  <a:pt x="1543932" y="56438"/>
                  <a:pt x="1540230" y="52387"/>
                </a:cubicBezTo>
                <a:cubicBezTo>
                  <a:pt x="1536458" y="48126"/>
                  <a:pt x="1534572" y="42119"/>
                  <a:pt x="1534572" y="34366"/>
                </a:cubicBezTo>
                <a:cubicBezTo>
                  <a:pt x="1534572" y="27171"/>
                  <a:pt x="1536702" y="21199"/>
                  <a:pt x="1540964" y="16449"/>
                </a:cubicBezTo>
                <a:cubicBezTo>
                  <a:pt x="1545084" y="11909"/>
                  <a:pt x="1550148" y="9639"/>
                  <a:pt x="1556156" y="9639"/>
                </a:cubicBezTo>
                <a:close/>
                <a:moveTo>
                  <a:pt x="194356" y="9639"/>
                </a:moveTo>
                <a:lnTo>
                  <a:pt x="198652" y="11001"/>
                </a:lnTo>
                <a:cubicBezTo>
                  <a:pt x="195160" y="34680"/>
                  <a:pt x="187826" y="53959"/>
                  <a:pt x="176650" y="68837"/>
                </a:cubicBezTo>
                <a:cubicBezTo>
                  <a:pt x="182866" y="76660"/>
                  <a:pt x="191354" y="83889"/>
                  <a:pt x="202110" y="90525"/>
                </a:cubicBezTo>
                <a:cubicBezTo>
                  <a:pt x="199944" y="92132"/>
                  <a:pt x="198304" y="94018"/>
                  <a:pt x="197186" y="96183"/>
                </a:cubicBezTo>
                <a:cubicBezTo>
                  <a:pt x="186638" y="89338"/>
                  <a:pt x="178292" y="82108"/>
                  <a:pt x="172144" y="74495"/>
                </a:cubicBezTo>
                <a:cubicBezTo>
                  <a:pt x="164112" y="83645"/>
                  <a:pt x="154682" y="90665"/>
                  <a:pt x="143856" y="95554"/>
                </a:cubicBezTo>
                <a:cubicBezTo>
                  <a:pt x="142668" y="93179"/>
                  <a:pt x="141236" y="91259"/>
                  <a:pt x="139560" y="89792"/>
                </a:cubicBezTo>
                <a:cubicBezTo>
                  <a:pt x="150246" y="85391"/>
                  <a:pt x="159712" y="78406"/>
                  <a:pt x="167954" y="68837"/>
                </a:cubicBezTo>
                <a:cubicBezTo>
                  <a:pt x="159362" y="56264"/>
                  <a:pt x="153146" y="38871"/>
                  <a:pt x="149304" y="16659"/>
                </a:cubicBezTo>
                <a:lnTo>
                  <a:pt x="145322" y="16659"/>
                </a:lnTo>
                <a:lnTo>
                  <a:pt x="145322" y="9953"/>
                </a:lnTo>
                <a:lnTo>
                  <a:pt x="193100" y="9953"/>
                </a:lnTo>
                <a:close/>
                <a:moveTo>
                  <a:pt x="1337918" y="9534"/>
                </a:moveTo>
                <a:cubicBezTo>
                  <a:pt x="1344414" y="9604"/>
                  <a:pt x="1349618" y="11280"/>
                  <a:pt x="1353530" y="14563"/>
                </a:cubicBezTo>
                <a:cubicBezTo>
                  <a:pt x="1357652" y="17986"/>
                  <a:pt x="1359712" y="22666"/>
                  <a:pt x="1359712" y="28603"/>
                </a:cubicBezTo>
                <a:cubicBezTo>
                  <a:pt x="1359712" y="37753"/>
                  <a:pt x="1355136" y="43970"/>
                  <a:pt x="1345986" y="47253"/>
                </a:cubicBezTo>
                <a:lnTo>
                  <a:pt x="1345986" y="47672"/>
                </a:lnTo>
                <a:cubicBezTo>
                  <a:pt x="1350736" y="48790"/>
                  <a:pt x="1354578" y="50990"/>
                  <a:pt x="1357512" y="54273"/>
                </a:cubicBezTo>
                <a:cubicBezTo>
                  <a:pt x="1360724" y="57835"/>
                  <a:pt x="1362332" y="62166"/>
                  <a:pt x="1362332" y="67265"/>
                </a:cubicBezTo>
                <a:cubicBezTo>
                  <a:pt x="1362332" y="73901"/>
                  <a:pt x="1359992" y="79244"/>
                  <a:pt x="1355312" y="83296"/>
                </a:cubicBezTo>
                <a:cubicBezTo>
                  <a:pt x="1350842" y="87137"/>
                  <a:pt x="1345148" y="89058"/>
                  <a:pt x="1338234" y="89058"/>
                </a:cubicBezTo>
                <a:cubicBezTo>
                  <a:pt x="1328454" y="89058"/>
                  <a:pt x="1320352" y="85566"/>
                  <a:pt x="1313926" y="78581"/>
                </a:cubicBezTo>
                <a:lnTo>
                  <a:pt x="1318326" y="73028"/>
                </a:lnTo>
                <a:cubicBezTo>
                  <a:pt x="1324124" y="78965"/>
                  <a:pt x="1330584" y="81934"/>
                  <a:pt x="1337710" y="81934"/>
                </a:cubicBezTo>
                <a:cubicBezTo>
                  <a:pt x="1342458" y="81934"/>
                  <a:pt x="1346300" y="80606"/>
                  <a:pt x="1349234" y="77952"/>
                </a:cubicBezTo>
                <a:cubicBezTo>
                  <a:pt x="1352238" y="75158"/>
                  <a:pt x="1353740" y="71526"/>
                  <a:pt x="1353740" y="67056"/>
                </a:cubicBezTo>
                <a:cubicBezTo>
                  <a:pt x="1353740" y="56438"/>
                  <a:pt x="1345638" y="51130"/>
                  <a:pt x="1329432" y="51130"/>
                </a:cubicBezTo>
                <a:lnTo>
                  <a:pt x="1329432" y="44424"/>
                </a:lnTo>
                <a:cubicBezTo>
                  <a:pt x="1343822" y="44424"/>
                  <a:pt x="1351016" y="39360"/>
                  <a:pt x="1351016" y="29232"/>
                </a:cubicBezTo>
                <a:cubicBezTo>
                  <a:pt x="1351016" y="25390"/>
                  <a:pt x="1349828" y="22317"/>
                  <a:pt x="1347454" y="20012"/>
                </a:cubicBezTo>
                <a:cubicBezTo>
                  <a:pt x="1345008" y="17707"/>
                  <a:pt x="1341726" y="16519"/>
                  <a:pt x="1337604" y="16449"/>
                </a:cubicBezTo>
                <a:cubicBezTo>
                  <a:pt x="1331806" y="16519"/>
                  <a:pt x="1326428" y="19104"/>
                  <a:pt x="1321470" y="24203"/>
                </a:cubicBezTo>
                <a:lnTo>
                  <a:pt x="1316754" y="18650"/>
                </a:lnTo>
                <a:cubicBezTo>
                  <a:pt x="1323320" y="12642"/>
                  <a:pt x="1330374" y="9604"/>
                  <a:pt x="1337918" y="9534"/>
                </a:cubicBezTo>
                <a:close/>
                <a:moveTo>
                  <a:pt x="1101660" y="4295"/>
                </a:moveTo>
                <a:lnTo>
                  <a:pt x="1110148" y="4295"/>
                </a:lnTo>
                <a:lnTo>
                  <a:pt x="1110148" y="77952"/>
                </a:lnTo>
                <a:cubicBezTo>
                  <a:pt x="1110148" y="80606"/>
                  <a:pt x="1111020" y="81934"/>
                  <a:pt x="1112766" y="81934"/>
                </a:cubicBezTo>
                <a:cubicBezTo>
                  <a:pt x="1113396" y="81934"/>
                  <a:pt x="1114058" y="81864"/>
                  <a:pt x="1114758" y="81724"/>
                </a:cubicBezTo>
                <a:lnTo>
                  <a:pt x="1116014" y="88325"/>
                </a:lnTo>
                <a:cubicBezTo>
                  <a:pt x="1114408" y="88814"/>
                  <a:pt x="1112696" y="89058"/>
                  <a:pt x="1110880" y="89058"/>
                </a:cubicBezTo>
                <a:cubicBezTo>
                  <a:pt x="1104734" y="89058"/>
                  <a:pt x="1101660" y="85147"/>
                  <a:pt x="1101660" y="77324"/>
                </a:cubicBezTo>
                <a:close/>
                <a:moveTo>
                  <a:pt x="539686" y="4295"/>
                </a:moveTo>
                <a:lnTo>
                  <a:pt x="548172" y="4295"/>
                </a:lnTo>
                <a:lnTo>
                  <a:pt x="548172" y="77952"/>
                </a:lnTo>
                <a:cubicBezTo>
                  <a:pt x="548172" y="80606"/>
                  <a:pt x="549046" y="81934"/>
                  <a:pt x="550792" y="81934"/>
                </a:cubicBezTo>
                <a:cubicBezTo>
                  <a:pt x="551420" y="81934"/>
                  <a:pt x="552084" y="81864"/>
                  <a:pt x="552782" y="81724"/>
                </a:cubicBezTo>
                <a:lnTo>
                  <a:pt x="554040" y="88325"/>
                </a:lnTo>
                <a:cubicBezTo>
                  <a:pt x="552434" y="88814"/>
                  <a:pt x="550722" y="89058"/>
                  <a:pt x="548906" y="89058"/>
                </a:cubicBezTo>
                <a:cubicBezTo>
                  <a:pt x="542758" y="89058"/>
                  <a:pt x="539686" y="85147"/>
                  <a:pt x="539686" y="77324"/>
                </a:cubicBezTo>
                <a:close/>
                <a:moveTo>
                  <a:pt x="1090374" y="2933"/>
                </a:moveTo>
                <a:cubicBezTo>
                  <a:pt x="1093586" y="2933"/>
                  <a:pt x="1096626" y="3562"/>
                  <a:pt x="1099488" y="4819"/>
                </a:cubicBezTo>
                <a:lnTo>
                  <a:pt x="1097602" y="11420"/>
                </a:lnTo>
                <a:cubicBezTo>
                  <a:pt x="1095438" y="10372"/>
                  <a:pt x="1093272" y="9848"/>
                  <a:pt x="1091106" y="9848"/>
                </a:cubicBezTo>
                <a:cubicBezTo>
                  <a:pt x="1085658" y="9848"/>
                  <a:pt x="1082934" y="13690"/>
                  <a:pt x="1082934" y="21374"/>
                </a:cubicBezTo>
                <a:lnTo>
                  <a:pt x="1082934" y="31118"/>
                </a:lnTo>
                <a:lnTo>
                  <a:pt x="1095088" y="31118"/>
                </a:lnTo>
                <a:lnTo>
                  <a:pt x="1095088" y="38138"/>
                </a:lnTo>
                <a:lnTo>
                  <a:pt x="1082934" y="38138"/>
                </a:lnTo>
                <a:lnTo>
                  <a:pt x="1082934" y="87696"/>
                </a:lnTo>
                <a:lnTo>
                  <a:pt x="1074342" y="87696"/>
                </a:lnTo>
                <a:lnTo>
                  <a:pt x="1074342" y="38138"/>
                </a:lnTo>
                <a:lnTo>
                  <a:pt x="1066590" y="38138"/>
                </a:lnTo>
                <a:lnTo>
                  <a:pt x="1066590" y="31642"/>
                </a:lnTo>
                <a:lnTo>
                  <a:pt x="1074342" y="31118"/>
                </a:lnTo>
                <a:lnTo>
                  <a:pt x="1074342" y="21269"/>
                </a:lnTo>
                <a:cubicBezTo>
                  <a:pt x="1074342" y="9045"/>
                  <a:pt x="1079686" y="2933"/>
                  <a:pt x="1090374" y="2933"/>
                </a:cubicBezTo>
                <a:close/>
                <a:moveTo>
                  <a:pt x="90524" y="1047"/>
                </a:moveTo>
                <a:lnTo>
                  <a:pt x="95134" y="7019"/>
                </a:lnTo>
                <a:cubicBezTo>
                  <a:pt x="83750" y="9674"/>
                  <a:pt x="69954" y="11665"/>
                  <a:pt x="53748" y="12992"/>
                </a:cubicBezTo>
                <a:lnTo>
                  <a:pt x="53748" y="30908"/>
                </a:lnTo>
                <a:lnTo>
                  <a:pt x="88010" y="30908"/>
                </a:lnTo>
                <a:lnTo>
                  <a:pt x="89268" y="30594"/>
                </a:lnTo>
                <a:lnTo>
                  <a:pt x="93354" y="31851"/>
                </a:lnTo>
                <a:cubicBezTo>
                  <a:pt x="90840" y="49244"/>
                  <a:pt x="85670" y="63598"/>
                  <a:pt x="77846" y="74914"/>
                </a:cubicBezTo>
                <a:cubicBezTo>
                  <a:pt x="83016" y="81829"/>
                  <a:pt x="89302" y="86928"/>
                  <a:pt x="96706" y="90211"/>
                </a:cubicBezTo>
                <a:cubicBezTo>
                  <a:pt x="94680" y="91957"/>
                  <a:pt x="93110" y="93843"/>
                  <a:pt x="91992" y="95869"/>
                </a:cubicBezTo>
                <a:cubicBezTo>
                  <a:pt x="84798" y="92097"/>
                  <a:pt x="78720" y="86893"/>
                  <a:pt x="73760" y="80257"/>
                </a:cubicBezTo>
                <a:cubicBezTo>
                  <a:pt x="68172" y="86893"/>
                  <a:pt x="61642" y="92097"/>
                  <a:pt x="54168" y="95869"/>
                </a:cubicBezTo>
                <a:cubicBezTo>
                  <a:pt x="53050" y="93773"/>
                  <a:pt x="51654" y="91887"/>
                  <a:pt x="49976" y="90211"/>
                </a:cubicBezTo>
                <a:cubicBezTo>
                  <a:pt x="57520" y="86858"/>
                  <a:pt x="64122" y="81619"/>
                  <a:pt x="69780" y="74495"/>
                </a:cubicBezTo>
                <a:cubicBezTo>
                  <a:pt x="63982" y="64785"/>
                  <a:pt x="59512" y="52387"/>
                  <a:pt x="56368" y="37299"/>
                </a:cubicBezTo>
                <a:lnTo>
                  <a:pt x="53748" y="37299"/>
                </a:lnTo>
                <a:lnTo>
                  <a:pt x="53748" y="43586"/>
                </a:lnTo>
                <a:cubicBezTo>
                  <a:pt x="53748" y="67335"/>
                  <a:pt x="50360" y="84832"/>
                  <a:pt x="43586" y="96078"/>
                </a:cubicBezTo>
                <a:cubicBezTo>
                  <a:pt x="41978" y="94472"/>
                  <a:pt x="40128" y="93179"/>
                  <a:pt x="38032" y="92202"/>
                </a:cubicBezTo>
                <a:cubicBezTo>
                  <a:pt x="44110" y="81724"/>
                  <a:pt x="47148" y="65519"/>
                  <a:pt x="47148" y="43586"/>
                </a:cubicBezTo>
                <a:lnTo>
                  <a:pt x="47148" y="7543"/>
                </a:lnTo>
                <a:cubicBezTo>
                  <a:pt x="66148" y="5867"/>
                  <a:pt x="80606" y="3702"/>
                  <a:pt x="90524" y="1047"/>
                </a:cubicBezTo>
                <a:close/>
                <a:moveTo>
                  <a:pt x="254602" y="209"/>
                </a:moveTo>
                <a:lnTo>
                  <a:pt x="261832" y="209"/>
                </a:lnTo>
                <a:lnTo>
                  <a:pt x="261832" y="12992"/>
                </a:lnTo>
                <a:lnTo>
                  <a:pt x="300284" y="12992"/>
                </a:lnTo>
                <a:lnTo>
                  <a:pt x="300284" y="19697"/>
                </a:lnTo>
                <a:lnTo>
                  <a:pt x="261832" y="19697"/>
                </a:lnTo>
                <a:lnTo>
                  <a:pt x="261832" y="46520"/>
                </a:lnTo>
                <a:lnTo>
                  <a:pt x="304580" y="46520"/>
                </a:lnTo>
                <a:lnTo>
                  <a:pt x="304580" y="53120"/>
                </a:lnTo>
                <a:lnTo>
                  <a:pt x="266862" y="53120"/>
                </a:lnTo>
                <a:cubicBezTo>
                  <a:pt x="277828" y="67859"/>
                  <a:pt x="291134" y="78651"/>
                  <a:pt x="306780" y="85496"/>
                </a:cubicBezTo>
                <a:cubicBezTo>
                  <a:pt x="305174" y="86893"/>
                  <a:pt x="303568" y="88814"/>
                  <a:pt x="301960" y="91259"/>
                </a:cubicBezTo>
                <a:cubicBezTo>
                  <a:pt x="286244" y="83505"/>
                  <a:pt x="272868" y="71910"/>
                  <a:pt x="261832" y="56473"/>
                </a:cubicBezTo>
                <a:lnTo>
                  <a:pt x="261832" y="95554"/>
                </a:lnTo>
                <a:lnTo>
                  <a:pt x="254602" y="95554"/>
                </a:lnTo>
                <a:lnTo>
                  <a:pt x="254602" y="56788"/>
                </a:lnTo>
                <a:cubicBezTo>
                  <a:pt x="243916" y="71666"/>
                  <a:pt x="230714" y="83051"/>
                  <a:pt x="214998" y="90944"/>
                </a:cubicBezTo>
                <a:cubicBezTo>
                  <a:pt x="213530" y="88709"/>
                  <a:pt x="211890" y="86788"/>
                  <a:pt x="210074" y="85182"/>
                </a:cubicBezTo>
                <a:cubicBezTo>
                  <a:pt x="225860" y="78406"/>
                  <a:pt x="239060" y="67719"/>
                  <a:pt x="249678" y="53120"/>
                </a:cubicBezTo>
                <a:lnTo>
                  <a:pt x="212168" y="53120"/>
                </a:lnTo>
                <a:lnTo>
                  <a:pt x="212168" y="46520"/>
                </a:lnTo>
                <a:lnTo>
                  <a:pt x="254602" y="46520"/>
                </a:lnTo>
                <a:lnTo>
                  <a:pt x="254602" y="19697"/>
                </a:lnTo>
                <a:lnTo>
                  <a:pt x="217198" y="19697"/>
                </a:lnTo>
                <a:lnTo>
                  <a:pt x="217198" y="12992"/>
                </a:lnTo>
                <a:lnTo>
                  <a:pt x="254602" y="12992"/>
                </a:lnTo>
                <a:close/>
                <a:moveTo>
                  <a:pt x="124052" y="104"/>
                </a:moveTo>
                <a:lnTo>
                  <a:pt x="130864" y="104"/>
                </a:lnTo>
                <a:lnTo>
                  <a:pt x="130864" y="22526"/>
                </a:lnTo>
                <a:lnTo>
                  <a:pt x="145112" y="22526"/>
                </a:lnTo>
                <a:lnTo>
                  <a:pt x="145112" y="29127"/>
                </a:lnTo>
                <a:lnTo>
                  <a:pt x="130864" y="29127"/>
                </a:lnTo>
                <a:lnTo>
                  <a:pt x="130864" y="33318"/>
                </a:lnTo>
                <a:cubicBezTo>
                  <a:pt x="134216" y="36671"/>
                  <a:pt x="140084" y="43411"/>
                  <a:pt x="148466" y="53540"/>
                </a:cubicBezTo>
                <a:lnTo>
                  <a:pt x="144064" y="59721"/>
                </a:lnTo>
                <a:cubicBezTo>
                  <a:pt x="141132" y="54972"/>
                  <a:pt x="136730" y="48860"/>
                  <a:pt x="130864" y="41386"/>
                </a:cubicBezTo>
                <a:lnTo>
                  <a:pt x="130864" y="95450"/>
                </a:lnTo>
                <a:lnTo>
                  <a:pt x="124052" y="95450"/>
                </a:lnTo>
                <a:lnTo>
                  <a:pt x="124052" y="41281"/>
                </a:lnTo>
                <a:cubicBezTo>
                  <a:pt x="119302" y="56508"/>
                  <a:pt x="113854" y="68173"/>
                  <a:pt x="107708" y="76276"/>
                </a:cubicBezTo>
                <a:cubicBezTo>
                  <a:pt x="106660" y="73831"/>
                  <a:pt x="105264" y="71596"/>
                  <a:pt x="103516" y="69570"/>
                </a:cubicBezTo>
                <a:cubicBezTo>
                  <a:pt x="111550" y="60071"/>
                  <a:pt x="117732" y="46590"/>
                  <a:pt x="122062" y="29127"/>
                </a:cubicBezTo>
                <a:lnTo>
                  <a:pt x="106346" y="29127"/>
                </a:lnTo>
                <a:lnTo>
                  <a:pt x="106346" y="22526"/>
                </a:lnTo>
                <a:lnTo>
                  <a:pt x="124052" y="22526"/>
                </a:lnTo>
                <a:close/>
                <a:moveTo>
                  <a:pt x="358958" y="0"/>
                </a:moveTo>
                <a:lnTo>
                  <a:pt x="366816" y="1152"/>
                </a:lnTo>
                <a:cubicBezTo>
                  <a:pt x="364930" y="6461"/>
                  <a:pt x="363184" y="10896"/>
                  <a:pt x="361578" y="14459"/>
                </a:cubicBezTo>
                <a:lnTo>
                  <a:pt x="399402" y="14459"/>
                </a:lnTo>
                <a:lnTo>
                  <a:pt x="399402" y="95240"/>
                </a:lnTo>
                <a:lnTo>
                  <a:pt x="392172" y="95240"/>
                </a:lnTo>
                <a:lnTo>
                  <a:pt x="392172" y="89792"/>
                </a:lnTo>
                <a:lnTo>
                  <a:pt x="335384" y="89792"/>
                </a:lnTo>
                <a:lnTo>
                  <a:pt x="335384" y="95764"/>
                </a:lnTo>
                <a:lnTo>
                  <a:pt x="328364" y="95764"/>
                </a:lnTo>
                <a:lnTo>
                  <a:pt x="328364" y="14459"/>
                </a:lnTo>
                <a:lnTo>
                  <a:pt x="354558" y="14459"/>
                </a:lnTo>
                <a:cubicBezTo>
                  <a:pt x="356304" y="9988"/>
                  <a:pt x="357770" y="5168"/>
                  <a:pt x="358958" y="0"/>
                </a:cubicBezTo>
                <a:close/>
                <a:moveTo>
                  <a:pt x="26298" y="0"/>
                </a:moveTo>
                <a:lnTo>
                  <a:pt x="32688" y="0"/>
                </a:lnTo>
                <a:lnTo>
                  <a:pt x="32688" y="29337"/>
                </a:lnTo>
                <a:lnTo>
                  <a:pt x="42224" y="29337"/>
                </a:lnTo>
                <a:lnTo>
                  <a:pt x="42224" y="35623"/>
                </a:lnTo>
                <a:lnTo>
                  <a:pt x="14354" y="35623"/>
                </a:lnTo>
                <a:lnTo>
                  <a:pt x="14354" y="43796"/>
                </a:lnTo>
                <a:cubicBezTo>
                  <a:pt x="14354" y="47078"/>
                  <a:pt x="14318" y="49558"/>
                  <a:pt x="14248" y="51235"/>
                </a:cubicBezTo>
                <a:lnTo>
                  <a:pt x="35728" y="51235"/>
                </a:lnTo>
                <a:lnTo>
                  <a:pt x="35728" y="95554"/>
                </a:lnTo>
                <a:lnTo>
                  <a:pt x="29336" y="95554"/>
                </a:lnTo>
                <a:lnTo>
                  <a:pt x="29336" y="57521"/>
                </a:lnTo>
                <a:lnTo>
                  <a:pt x="14038" y="57521"/>
                </a:lnTo>
                <a:cubicBezTo>
                  <a:pt x="13130" y="74006"/>
                  <a:pt x="10128" y="86788"/>
                  <a:pt x="5028" y="95869"/>
                </a:cubicBezTo>
                <a:cubicBezTo>
                  <a:pt x="3632" y="94332"/>
                  <a:pt x="1954" y="92935"/>
                  <a:pt x="0" y="91678"/>
                </a:cubicBezTo>
                <a:cubicBezTo>
                  <a:pt x="5238" y="81549"/>
                  <a:pt x="7858" y="65589"/>
                  <a:pt x="7858" y="43796"/>
                </a:cubicBezTo>
                <a:lnTo>
                  <a:pt x="7858" y="2305"/>
                </a:lnTo>
                <a:lnTo>
                  <a:pt x="14354" y="2305"/>
                </a:lnTo>
                <a:lnTo>
                  <a:pt x="14354" y="29337"/>
                </a:lnTo>
                <a:lnTo>
                  <a:pt x="26298" y="29337"/>
                </a:lnTo>
                <a:close/>
              </a:path>
            </a:pathLst>
          </a:custGeom>
          <a:solidFill>
            <a:srgbClr val="E6E6E6"/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/>
            <a:endParaRPr lang="zh-CN" altLang="en-US" sz="800">
              <a:solidFill>
                <a:schemeClr val="bg1"/>
              </a:solidFill>
            </a:endParaRPr>
          </a:p>
        </p:txBody>
      </p:sp>
      <p:sp>
        <p:nvSpPr>
          <p:cNvPr id="11" name="矩形 10"/>
          <p:cNvSpPr/>
          <p:nvPr userDrawn="1"/>
        </p:nvSpPr>
        <p:spPr>
          <a:xfrm>
            <a:off x="-40193202" y="6488668"/>
            <a:ext cx="1071127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rgbClr val="CCD1D4"/>
                </a:solidFill>
              </a:rPr>
              <a:t>8435759</a:t>
            </a:r>
            <a:endParaRPr lang="zh-CN" altLang="en-US">
              <a:solidFill>
                <a:srgbClr val="CCD1D4"/>
              </a:solidFill>
            </a:endParaRPr>
          </a:p>
        </p:txBody>
      </p:sp>
      <p:sp>
        <p:nvSpPr>
          <p:cNvPr id="12" name="矩形 11"/>
          <p:cNvSpPr/>
          <p:nvPr userDrawn="1"/>
        </p:nvSpPr>
        <p:spPr>
          <a:xfrm>
            <a:off x="-41412402" y="6488668"/>
            <a:ext cx="1071127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rgbClr val="CCD1D4"/>
                </a:solidFill>
              </a:rPr>
              <a:t>8435759</a:t>
            </a:r>
            <a:endParaRPr lang="zh-CN" altLang="en-US">
              <a:solidFill>
                <a:srgbClr val="CCD1D4"/>
              </a:solidFill>
            </a:endParaRPr>
          </a:p>
        </p:txBody>
      </p:sp>
      <p:sp>
        <p:nvSpPr>
          <p:cNvPr id="13" name="文本框 12"/>
          <p:cNvSpPr txBox="1"/>
          <p:nvPr userDrawn="1"/>
        </p:nvSpPr>
        <p:spPr>
          <a:xfrm>
            <a:off x="48555920" y="-20510500"/>
            <a:ext cx="30568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/>
            <a:r>
              <a:rPr lang="zh-CN" altLang="en-US" sz="800" b="0" i="0" u="none" strike="noStrike" kern="1200">
                <a:solidFill>
                  <a:srgbClr val="E6E6E6"/>
                </a:solidFill>
                <a:effectLst/>
                <a:latin typeface="+mn-lt"/>
                <a:ea typeface="+mn-ea"/>
                <a:cs typeface="+mn-cs"/>
              </a:rPr>
              <a:t>千图</a:t>
            </a:r>
            <a:r>
              <a:rPr lang="en-US" altLang="zh-CN" sz="800" b="0" i="0" u="none" strike="noStrike" kern="1200">
                <a:solidFill>
                  <a:srgbClr val="E6E6E6"/>
                </a:solidFill>
                <a:effectLst/>
                <a:latin typeface="+mn-lt"/>
                <a:ea typeface="+mn-ea"/>
                <a:cs typeface="+mn-cs"/>
              </a:rPr>
              <a:t>:Blue Dragonfly</a:t>
            </a:r>
            <a:endParaRPr lang="en-US" altLang="zh-CN" sz="800" b="0" i="0" u="none" strike="noStrike" kern="1200">
              <a:solidFill>
                <a:srgbClr val="E6E6E6"/>
              </a:solidFill>
              <a:effectLst/>
              <a:latin typeface="+mn-lt"/>
              <a:ea typeface="+mn-ea"/>
              <a:cs typeface="+mn-cs"/>
            </a:endParaRPr>
          </a:p>
          <a:p>
            <a:br>
              <a:rPr lang="en-US" altLang="zh-CN" sz="800">
                <a:solidFill>
                  <a:srgbClr val="E6E6E6"/>
                </a:solidFill>
              </a:rPr>
            </a:br>
            <a:r>
              <a:rPr lang="en-US" altLang="zh-CN" sz="800">
                <a:solidFill>
                  <a:srgbClr val="E6E6E6"/>
                </a:solidFill>
              </a:rPr>
              <a:t>DESIGN</a:t>
            </a:r>
            <a:endParaRPr lang="zh-CN" altLang="en-US" sz="800">
              <a:solidFill>
                <a:srgbClr val="E6E6E6"/>
              </a:solidFill>
            </a:endParaRPr>
          </a:p>
        </p:txBody>
      </p:sp>
      <p:pic>
        <p:nvPicPr>
          <p:cNvPr id="14" name="图片 1073743875" descr="学科网 zxxk.com" title=""/>
          <p:cNvPicPr>
            <a:picLocks noChangeAspect="1"/>
          </p:cNvPicPr>
          <p:nvPr/>
        </p:nvPicPr>
        <p:blipFill>
          <a:blip r:embed="rId4" r:link="rId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7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30122312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文本框 114" title=""/>
          <p:cNvSpPr txBox="1"/>
          <p:nvPr/>
        </p:nvSpPr>
        <p:spPr>
          <a:xfrm>
            <a:off x="-32063823" y="5259227"/>
            <a:ext cx="1965874" cy="113995"/>
          </a:xfrm>
          <a:custGeom>
            <a:rect l="l" t="t" r="r" b="b"/>
            <a:pathLst>
              <a:path w="1965874" h="113992">
                <a:moveTo>
                  <a:pt x="891806" y="87487"/>
                </a:moveTo>
                <a:cubicBezTo>
                  <a:pt x="887684" y="90420"/>
                  <a:pt x="885624" y="93808"/>
                  <a:pt x="885624" y="97650"/>
                </a:cubicBezTo>
                <a:cubicBezTo>
                  <a:pt x="885624" y="100793"/>
                  <a:pt x="887126" y="103308"/>
                  <a:pt x="890130" y="105194"/>
                </a:cubicBezTo>
                <a:cubicBezTo>
                  <a:pt x="893134" y="107080"/>
                  <a:pt x="897290" y="108023"/>
                  <a:pt x="902598" y="108023"/>
                </a:cubicBezTo>
                <a:cubicBezTo>
                  <a:pt x="908046" y="108023"/>
                  <a:pt x="912586" y="106765"/>
                  <a:pt x="916218" y="104251"/>
                </a:cubicBezTo>
                <a:cubicBezTo>
                  <a:pt x="919572" y="101876"/>
                  <a:pt x="921248" y="99082"/>
                  <a:pt x="921248" y="95869"/>
                </a:cubicBezTo>
                <a:cubicBezTo>
                  <a:pt x="921248" y="90909"/>
                  <a:pt x="917302" y="88430"/>
                  <a:pt x="909408" y="88430"/>
                </a:cubicBezTo>
                <a:lnTo>
                  <a:pt x="899036" y="88430"/>
                </a:lnTo>
                <a:cubicBezTo>
                  <a:pt x="896870" y="88430"/>
                  <a:pt x="894460" y="88115"/>
                  <a:pt x="891806" y="87487"/>
                </a:cubicBezTo>
                <a:close/>
                <a:moveTo>
                  <a:pt x="429472" y="75438"/>
                </a:moveTo>
                <a:cubicBezTo>
                  <a:pt x="431288" y="75438"/>
                  <a:pt x="432824" y="76066"/>
                  <a:pt x="434082" y="77324"/>
                </a:cubicBezTo>
                <a:cubicBezTo>
                  <a:pt x="435340" y="78651"/>
                  <a:pt x="435968" y="80327"/>
                  <a:pt x="435968" y="82353"/>
                </a:cubicBezTo>
                <a:cubicBezTo>
                  <a:pt x="435968" y="84309"/>
                  <a:pt x="435340" y="85915"/>
                  <a:pt x="434082" y="87172"/>
                </a:cubicBezTo>
                <a:cubicBezTo>
                  <a:pt x="432824" y="88430"/>
                  <a:pt x="431288" y="89058"/>
                  <a:pt x="429472" y="89058"/>
                </a:cubicBezTo>
                <a:cubicBezTo>
                  <a:pt x="427726" y="89058"/>
                  <a:pt x="426224" y="88430"/>
                  <a:pt x="424966" y="87172"/>
                </a:cubicBezTo>
                <a:cubicBezTo>
                  <a:pt x="423710" y="85915"/>
                  <a:pt x="423080" y="84309"/>
                  <a:pt x="423080" y="82353"/>
                </a:cubicBezTo>
                <a:cubicBezTo>
                  <a:pt x="423080" y="80327"/>
                  <a:pt x="423710" y="78651"/>
                  <a:pt x="424966" y="77324"/>
                </a:cubicBezTo>
                <a:cubicBezTo>
                  <a:pt x="426224" y="76066"/>
                  <a:pt x="427726" y="75438"/>
                  <a:pt x="429472" y="75438"/>
                </a:cubicBezTo>
                <a:close/>
                <a:moveTo>
                  <a:pt x="335384" y="66846"/>
                </a:moveTo>
                <a:lnTo>
                  <a:pt x="335384" y="83191"/>
                </a:lnTo>
                <a:lnTo>
                  <a:pt x="392172" y="83191"/>
                </a:lnTo>
                <a:lnTo>
                  <a:pt x="392172" y="66846"/>
                </a:lnTo>
                <a:close/>
                <a:moveTo>
                  <a:pt x="856868" y="57731"/>
                </a:moveTo>
                <a:cubicBezTo>
                  <a:pt x="847158" y="58848"/>
                  <a:pt x="840174" y="60629"/>
                  <a:pt x="835914" y="63074"/>
                </a:cubicBezTo>
                <a:cubicBezTo>
                  <a:pt x="832002" y="65449"/>
                  <a:pt x="830046" y="68627"/>
                  <a:pt x="830046" y="72609"/>
                </a:cubicBezTo>
                <a:cubicBezTo>
                  <a:pt x="830046" y="78965"/>
                  <a:pt x="833538" y="82143"/>
                  <a:pt x="840524" y="82143"/>
                </a:cubicBezTo>
                <a:cubicBezTo>
                  <a:pt x="845552" y="82143"/>
                  <a:pt x="851000" y="79524"/>
                  <a:pt x="856868" y="74285"/>
                </a:cubicBezTo>
                <a:close/>
                <a:moveTo>
                  <a:pt x="482440" y="50606"/>
                </a:moveTo>
                <a:lnTo>
                  <a:pt x="482440" y="80781"/>
                </a:lnTo>
                <a:lnTo>
                  <a:pt x="496270" y="80781"/>
                </a:lnTo>
                <a:cubicBezTo>
                  <a:pt x="510870" y="80781"/>
                  <a:pt x="518168" y="75507"/>
                  <a:pt x="518168" y="64960"/>
                </a:cubicBezTo>
                <a:cubicBezTo>
                  <a:pt x="518168" y="55391"/>
                  <a:pt x="510870" y="50606"/>
                  <a:pt x="496270" y="50606"/>
                </a:cubicBezTo>
                <a:close/>
                <a:moveTo>
                  <a:pt x="1220056" y="49977"/>
                </a:moveTo>
                <a:cubicBezTo>
                  <a:pt x="1212652" y="54657"/>
                  <a:pt x="1208950" y="60664"/>
                  <a:pt x="1208950" y="67999"/>
                </a:cubicBezTo>
                <a:cubicBezTo>
                  <a:pt x="1208950" y="72190"/>
                  <a:pt x="1210522" y="75682"/>
                  <a:pt x="1213666" y="78476"/>
                </a:cubicBezTo>
                <a:cubicBezTo>
                  <a:pt x="1216878" y="81270"/>
                  <a:pt x="1220860" y="82667"/>
                  <a:pt x="1225610" y="82667"/>
                </a:cubicBezTo>
                <a:cubicBezTo>
                  <a:pt x="1230150" y="82667"/>
                  <a:pt x="1233886" y="81375"/>
                  <a:pt x="1236820" y="78790"/>
                </a:cubicBezTo>
                <a:cubicBezTo>
                  <a:pt x="1239614" y="76276"/>
                  <a:pt x="1241012" y="73063"/>
                  <a:pt x="1241012" y="69151"/>
                </a:cubicBezTo>
                <a:cubicBezTo>
                  <a:pt x="1241012" y="64401"/>
                  <a:pt x="1238916" y="60420"/>
                  <a:pt x="1234724" y="57207"/>
                </a:cubicBezTo>
                <a:cubicBezTo>
                  <a:pt x="1232140" y="55321"/>
                  <a:pt x="1227250" y="52911"/>
                  <a:pt x="1220056" y="49977"/>
                </a:cubicBezTo>
                <a:close/>
                <a:moveTo>
                  <a:pt x="335384" y="44215"/>
                </a:moveTo>
                <a:lnTo>
                  <a:pt x="335384" y="60350"/>
                </a:lnTo>
                <a:lnTo>
                  <a:pt x="392172" y="60350"/>
                </a:lnTo>
                <a:lnTo>
                  <a:pt x="392172" y="44215"/>
                </a:lnTo>
                <a:close/>
                <a:moveTo>
                  <a:pt x="62130" y="37299"/>
                </a:moveTo>
                <a:cubicBezTo>
                  <a:pt x="64786" y="49942"/>
                  <a:pt x="68662" y="60490"/>
                  <a:pt x="73760" y="68942"/>
                </a:cubicBezTo>
                <a:cubicBezTo>
                  <a:pt x="79558" y="60071"/>
                  <a:pt x="83644" y="49523"/>
                  <a:pt x="86020" y="37299"/>
                </a:cubicBezTo>
                <a:close/>
                <a:moveTo>
                  <a:pt x="961320" y="36880"/>
                </a:moveTo>
                <a:cubicBezTo>
                  <a:pt x="956220" y="36880"/>
                  <a:pt x="952100" y="38976"/>
                  <a:pt x="948956" y="43167"/>
                </a:cubicBezTo>
                <a:cubicBezTo>
                  <a:pt x="945742" y="47288"/>
                  <a:pt x="944136" y="52736"/>
                  <a:pt x="944136" y="59512"/>
                </a:cubicBezTo>
                <a:cubicBezTo>
                  <a:pt x="944136" y="66217"/>
                  <a:pt x="945742" y="71631"/>
                  <a:pt x="948956" y="75752"/>
                </a:cubicBezTo>
                <a:cubicBezTo>
                  <a:pt x="952100" y="79873"/>
                  <a:pt x="956220" y="81934"/>
                  <a:pt x="961320" y="81934"/>
                </a:cubicBezTo>
                <a:cubicBezTo>
                  <a:pt x="966418" y="81934"/>
                  <a:pt x="970574" y="79873"/>
                  <a:pt x="973788" y="75752"/>
                </a:cubicBezTo>
                <a:cubicBezTo>
                  <a:pt x="977000" y="71631"/>
                  <a:pt x="978608" y="66217"/>
                  <a:pt x="978608" y="59512"/>
                </a:cubicBezTo>
                <a:cubicBezTo>
                  <a:pt x="978608" y="52806"/>
                  <a:pt x="977000" y="47358"/>
                  <a:pt x="973788" y="43167"/>
                </a:cubicBezTo>
                <a:cubicBezTo>
                  <a:pt x="970574" y="38976"/>
                  <a:pt x="966418" y="36880"/>
                  <a:pt x="961320" y="36880"/>
                </a:cubicBezTo>
                <a:close/>
                <a:moveTo>
                  <a:pt x="655890" y="36566"/>
                </a:moveTo>
                <a:cubicBezTo>
                  <a:pt x="651560" y="36566"/>
                  <a:pt x="647822" y="38173"/>
                  <a:pt x="644680" y="41386"/>
                </a:cubicBezTo>
                <a:cubicBezTo>
                  <a:pt x="641396" y="44808"/>
                  <a:pt x="639476" y="49384"/>
                  <a:pt x="638918" y="55111"/>
                </a:cubicBezTo>
                <a:lnTo>
                  <a:pt x="670560" y="55111"/>
                </a:lnTo>
                <a:cubicBezTo>
                  <a:pt x="670560" y="42748"/>
                  <a:pt x="665670" y="36566"/>
                  <a:pt x="655890" y="36566"/>
                </a:cubicBezTo>
                <a:close/>
                <a:moveTo>
                  <a:pt x="901236" y="36042"/>
                </a:moveTo>
                <a:cubicBezTo>
                  <a:pt x="897604" y="36042"/>
                  <a:pt x="894600" y="37265"/>
                  <a:pt x="892224" y="39709"/>
                </a:cubicBezTo>
                <a:cubicBezTo>
                  <a:pt x="889780" y="42224"/>
                  <a:pt x="888558" y="45612"/>
                  <a:pt x="888558" y="49872"/>
                </a:cubicBezTo>
                <a:cubicBezTo>
                  <a:pt x="888558" y="53994"/>
                  <a:pt x="889816" y="57381"/>
                  <a:pt x="892330" y="60036"/>
                </a:cubicBezTo>
                <a:cubicBezTo>
                  <a:pt x="894774" y="62620"/>
                  <a:pt x="897744" y="63912"/>
                  <a:pt x="901236" y="63912"/>
                </a:cubicBezTo>
                <a:cubicBezTo>
                  <a:pt x="904728" y="63912"/>
                  <a:pt x="907696" y="62620"/>
                  <a:pt x="910142" y="60036"/>
                </a:cubicBezTo>
                <a:cubicBezTo>
                  <a:pt x="912656" y="57381"/>
                  <a:pt x="913914" y="53994"/>
                  <a:pt x="913914" y="49872"/>
                </a:cubicBezTo>
                <a:cubicBezTo>
                  <a:pt x="913914" y="45681"/>
                  <a:pt x="912656" y="42294"/>
                  <a:pt x="910142" y="39709"/>
                </a:cubicBezTo>
                <a:cubicBezTo>
                  <a:pt x="907766" y="37265"/>
                  <a:pt x="904798" y="36042"/>
                  <a:pt x="901236" y="36042"/>
                </a:cubicBezTo>
                <a:close/>
                <a:moveTo>
                  <a:pt x="429472" y="32689"/>
                </a:moveTo>
                <a:cubicBezTo>
                  <a:pt x="431288" y="32689"/>
                  <a:pt x="432824" y="33318"/>
                  <a:pt x="434082" y="34575"/>
                </a:cubicBezTo>
                <a:cubicBezTo>
                  <a:pt x="435340" y="35902"/>
                  <a:pt x="435968" y="37579"/>
                  <a:pt x="435968" y="39605"/>
                </a:cubicBezTo>
                <a:cubicBezTo>
                  <a:pt x="435968" y="41560"/>
                  <a:pt x="435340" y="43167"/>
                  <a:pt x="434082" y="44424"/>
                </a:cubicBezTo>
                <a:cubicBezTo>
                  <a:pt x="432824" y="45681"/>
                  <a:pt x="431288" y="46310"/>
                  <a:pt x="429472" y="46310"/>
                </a:cubicBezTo>
                <a:cubicBezTo>
                  <a:pt x="427726" y="46310"/>
                  <a:pt x="426224" y="45681"/>
                  <a:pt x="424966" y="44424"/>
                </a:cubicBezTo>
                <a:cubicBezTo>
                  <a:pt x="423710" y="43167"/>
                  <a:pt x="423080" y="41560"/>
                  <a:pt x="423080" y="39605"/>
                </a:cubicBezTo>
                <a:cubicBezTo>
                  <a:pt x="423080" y="37579"/>
                  <a:pt x="423710" y="35902"/>
                  <a:pt x="424966" y="34575"/>
                </a:cubicBezTo>
                <a:cubicBezTo>
                  <a:pt x="426224" y="33318"/>
                  <a:pt x="427726" y="32689"/>
                  <a:pt x="429472" y="32689"/>
                </a:cubicBezTo>
                <a:close/>
                <a:moveTo>
                  <a:pt x="1121644" y="31118"/>
                </a:moveTo>
                <a:lnTo>
                  <a:pt x="1130550" y="31118"/>
                </a:lnTo>
                <a:lnTo>
                  <a:pt x="1142600" y="63493"/>
                </a:lnTo>
                <a:lnTo>
                  <a:pt x="1148258" y="79419"/>
                </a:lnTo>
                <a:lnTo>
                  <a:pt x="1148780" y="79419"/>
                </a:lnTo>
                <a:cubicBezTo>
                  <a:pt x="1149130" y="78371"/>
                  <a:pt x="1149934" y="75682"/>
                  <a:pt x="1151190" y="71351"/>
                </a:cubicBezTo>
                <a:cubicBezTo>
                  <a:pt x="1152168" y="67999"/>
                  <a:pt x="1152972" y="65379"/>
                  <a:pt x="1153600" y="63493"/>
                </a:cubicBezTo>
                <a:lnTo>
                  <a:pt x="1164182" y="31118"/>
                </a:lnTo>
                <a:lnTo>
                  <a:pt x="1172564" y="31118"/>
                </a:lnTo>
                <a:lnTo>
                  <a:pt x="1150982" y="92935"/>
                </a:lnTo>
                <a:cubicBezTo>
                  <a:pt x="1146440" y="105927"/>
                  <a:pt x="1139560" y="112423"/>
                  <a:pt x="1130340" y="112423"/>
                </a:cubicBezTo>
                <a:cubicBezTo>
                  <a:pt x="1127896" y="112423"/>
                  <a:pt x="1125730" y="112039"/>
                  <a:pt x="1123844" y="111271"/>
                </a:cubicBezTo>
                <a:lnTo>
                  <a:pt x="1125626" y="104355"/>
                </a:lnTo>
                <a:cubicBezTo>
                  <a:pt x="1127162" y="104914"/>
                  <a:pt x="1128630" y="105194"/>
                  <a:pt x="1130026" y="105194"/>
                </a:cubicBezTo>
                <a:cubicBezTo>
                  <a:pt x="1135894" y="105194"/>
                  <a:pt x="1140294" y="100933"/>
                  <a:pt x="1143228" y="92411"/>
                </a:cubicBezTo>
                <a:lnTo>
                  <a:pt x="1144486" y="88011"/>
                </a:lnTo>
                <a:close/>
                <a:moveTo>
                  <a:pt x="567422" y="31118"/>
                </a:moveTo>
                <a:lnTo>
                  <a:pt x="575910" y="31118"/>
                </a:lnTo>
                <a:lnTo>
                  <a:pt x="575910" y="66008"/>
                </a:lnTo>
                <a:cubicBezTo>
                  <a:pt x="575910" y="71456"/>
                  <a:pt x="576782" y="75403"/>
                  <a:pt x="578528" y="77847"/>
                </a:cubicBezTo>
                <a:cubicBezTo>
                  <a:pt x="580274" y="80362"/>
                  <a:pt x="583138" y="81619"/>
                  <a:pt x="587120" y="81619"/>
                </a:cubicBezTo>
                <a:cubicBezTo>
                  <a:pt x="592290" y="81619"/>
                  <a:pt x="597598" y="78301"/>
                  <a:pt x="603046" y="71666"/>
                </a:cubicBezTo>
                <a:lnTo>
                  <a:pt x="603046" y="31118"/>
                </a:lnTo>
                <a:lnTo>
                  <a:pt x="611532" y="31118"/>
                </a:lnTo>
                <a:lnTo>
                  <a:pt x="611532" y="87696"/>
                </a:lnTo>
                <a:lnTo>
                  <a:pt x="604512" y="87696"/>
                </a:lnTo>
                <a:lnTo>
                  <a:pt x="603780" y="78686"/>
                </a:lnTo>
                <a:lnTo>
                  <a:pt x="603466" y="78686"/>
                </a:lnTo>
                <a:cubicBezTo>
                  <a:pt x="597458" y="85601"/>
                  <a:pt x="591172" y="89058"/>
                  <a:pt x="584606" y="89058"/>
                </a:cubicBezTo>
                <a:cubicBezTo>
                  <a:pt x="573150" y="89058"/>
                  <a:pt x="567422" y="81724"/>
                  <a:pt x="567422" y="67056"/>
                </a:cubicBezTo>
                <a:close/>
                <a:moveTo>
                  <a:pt x="1033548" y="29651"/>
                </a:moveTo>
                <a:cubicBezTo>
                  <a:pt x="1045072" y="29651"/>
                  <a:pt x="1050836" y="37020"/>
                  <a:pt x="1050836" y="51758"/>
                </a:cubicBezTo>
                <a:lnTo>
                  <a:pt x="1050836" y="87696"/>
                </a:lnTo>
                <a:lnTo>
                  <a:pt x="1042244" y="87696"/>
                </a:lnTo>
                <a:lnTo>
                  <a:pt x="1042244" y="52806"/>
                </a:lnTo>
                <a:cubicBezTo>
                  <a:pt x="1042244" y="42329"/>
                  <a:pt x="1038506" y="37090"/>
                  <a:pt x="1031032" y="37090"/>
                </a:cubicBezTo>
                <a:cubicBezTo>
                  <a:pt x="1026214" y="37090"/>
                  <a:pt x="1020834" y="40163"/>
                  <a:pt x="1014898" y="46310"/>
                </a:cubicBezTo>
                <a:lnTo>
                  <a:pt x="1014898" y="87696"/>
                </a:lnTo>
                <a:lnTo>
                  <a:pt x="1006410" y="87696"/>
                </a:lnTo>
                <a:lnTo>
                  <a:pt x="1006410" y="31118"/>
                </a:lnTo>
                <a:lnTo>
                  <a:pt x="1013326" y="31118"/>
                </a:lnTo>
                <a:lnTo>
                  <a:pt x="1014164" y="39395"/>
                </a:lnTo>
                <a:lnTo>
                  <a:pt x="1014478" y="39395"/>
                </a:lnTo>
                <a:cubicBezTo>
                  <a:pt x="1021114" y="32899"/>
                  <a:pt x="1027470" y="29651"/>
                  <a:pt x="1033548" y="29651"/>
                </a:cubicBezTo>
                <a:close/>
                <a:moveTo>
                  <a:pt x="961320" y="29651"/>
                </a:moveTo>
                <a:cubicBezTo>
                  <a:pt x="968584" y="29651"/>
                  <a:pt x="974660" y="32270"/>
                  <a:pt x="979550" y="37509"/>
                </a:cubicBezTo>
                <a:cubicBezTo>
                  <a:pt x="984788" y="43027"/>
                  <a:pt x="987408" y="50361"/>
                  <a:pt x="987408" y="59512"/>
                </a:cubicBezTo>
                <a:cubicBezTo>
                  <a:pt x="987408" y="68522"/>
                  <a:pt x="984788" y="75787"/>
                  <a:pt x="979550" y="81305"/>
                </a:cubicBezTo>
                <a:cubicBezTo>
                  <a:pt x="974660" y="86474"/>
                  <a:pt x="968584" y="89058"/>
                  <a:pt x="961320" y="89058"/>
                </a:cubicBezTo>
                <a:cubicBezTo>
                  <a:pt x="954124" y="89058"/>
                  <a:pt x="948082" y="86474"/>
                  <a:pt x="943194" y="81305"/>
                </a:cubicBezTo>
                <a:cubicBezTo>
                  <a:pt x="937954" y="75787"/>
                  <a:pt x="935334" y="68522"/>
                  <a:pt x="935334" y="59512"/>
                </a:cubicBezTo>
                <a:cubicBezTo>
                  <a:pt x="935334" y="50361"/>
                  <a:pt x="937954" y="43027"/>
                  <a:pt x="943194" y="37509"/>
                </a:cubicBezTo>
                <a:cubicBezTo>
                  <a:pt x="948012" y="32270"/>
                  <a:pt x="954054" y="29651"/>
                  <a:pt x="961320" y="29651"/>
                </a:cubicBezTo>
                <a:close/>
                <a:moveTo>
                  <a:pt x="901236" y="29651"/>
                </a:moveTo>
                <a:cubicBezTo>
                  <a:pt x="903820" y="29651"/>
                  <a:pt x="906440" y="30140"/>
                  <a:pt x="909094" y="31118"/>
                </a:cubicBezTo>
                <a:lnTo>
                  <a:pt x="928686" y="31118"/>
                </a:lnTo>
                <a:lnTo>
                  <a:pt x="928686" y="37719"/>
                </a:lnTo>
                <a:lnTo>
                  <a:pt x="916742" y="37719"/>
                </a:lnTo>
                <a:cubicBezTo>
                  <a:pt x="920026" y="40862"/>
                  <a:pt x="921666" y="44948"/>
                  <a:pt x="921666" y="49977"/>
                </a:cubicBezTo>
                <a:cubicBezTo>
                  <a:pt x="921666" y="55914"/>
                  <a:pt x="919676" y="60734"/>
                  <a:pt x="915694" y="64436"/>
                </a:cubicBezTo>
                <a:cubicBezTo>
                  <a:pt x="911852" y="67999"/>
                  <a:pt x="907034" y="69780"/>
                  <a:pt x="901236" y="69780"/>
                </a:cubicBezTo>
                <a:cubicBezTo>
                  <a:pt x="898092" y="69780"/>
                  <a:pt x="895194" y="69081"/>
                  <a:pt x="892540" y="67684"/>
                </a:cubicBezTo>
                <a:cubicBezTo>
                  <a:pt x="890024" y="69850"/>
                  <a:pt x="888768" y="72224"/>
                  <a:pt x="888768" y="74809"/>
                </a:cubicBezTo>
                <a:cubicBezTo>
                  <a:pt x="888768" y="79070"/>
                  <a:pt x="892120" y="81200"/>
                  <a:pt x="898826" y="81200"/>
                </a:cubicBezTo>
                <a:lnTo>
                  <a:pt x="910142" y="81200"/>
                </a:lnTo>
                <a:cubicBezTo>
                  <a:pt x="923134" y="81200"/>
                  <a:pt x="929630" y="85671"/>
                  <a:pt x="929630" y="94611"/>
                </a:cubicBezTo>
                <a:cubicBezTo>
                  <a:pt x="929630" y="99920"/>
                  <a:pt x="927080" y="104425"/>
                  <a:pt x="921982" y="108127"/>
                </a:cubicBezTo>
                <a:cubicBezTo>
                  <a:pt x="916602" y="112039"/>
                  <a:pt x="909758" y="113995"/>
                  <a:pt x="901446" y="113995"/>
                </a:cubicBezTo>
                <a:cubicBezTo>
                  <a:pt x="894390" y="113995"/>
                  <a:pt x="888768" y="112668"/>
                  <a:pt x="884576" y="110013"/>
                </a:cubicBezTo>
                <a:cubicBezTo>
                  <a:pt x="880246" y="107289"/>
                  <a:pt x="878080" y="103517"/>
                  <a:pt x="878080" y="98698"/>
                </a:cubicBezTo>
                <a:cubicBezTo>
                  <a:pt x="878080" y="93738"/>
                  <a:pt x="880874" y="89408"/>
                  <a:pt x="886462" y="85706"/>
                </a:cubicBezTo>
                <a:lnTo>
                  <a:pt x="886462" y="85286"/>
                </a:lnTo>
                <a:cubicBezTo>
                  <a:pt x="883040" y="83191"/>
                  <a:pt x="881328" y="80083"/>
                  <a:pt x="881328" y="75961"/>
                </a:cubicBezTo>
                <a:cubicBezTo>
                  <a:pt x="881328" y="72050"/>
                  <a:pt x="883424" y="68557"/>
                  <a:pt x="887614" y="65484"/>
                </a:cubicBezTo>
                <a:lnTo>
                  <a:pt x="887614" y="65065"/>
                </a:lnTo>
                <a:cubicBezTo>
                  <a:pt x="882726" y="61153"/>
                  <a:pt x="880280" y="56089"/>
                  <a:pt x="880280" y="49872"/>
                </a:cubicBezTo>
                <a:cubicBezTo>
                  <a:pt x="880280" y="43865"/>
                  <a:pt x="882342" y="38976"/>
                  <a:pt x="886462" y="35204"/>
                </a:cubicBezTo>
                <a:cubicBezTo>
                  <a:pt x="890444" y="31502"/>
                  <a:pt x="895368" y="29651"/>
                  <a:pt x="901236" y="29651"/>
                </a:cubicBezTo>
                <a:close/>
                <a:moveTo>
                  <a:pt x="846182" y="29651"/>
                </a:moveTo>
                <a:cubicBezTo>
                  <a:pt x="858964" y="29651"/>
                  <a:pt x="865354" y="37299"/>
                  <a:pt x="865354" y="52597"/>
                </a:cubicBezTo>
                <a:lnTo>
                  <a:pt x="865354" y="87696"/>
                </a:lnTo>
                <a:lnTo>
                  <a:pt x="858334" y="87696"/>
                </a:lnTo>
                <a:lnTo>
                  <a:pt x="857602" y="80781"/>
                </a:lnTo>
                <a:lnTo>
                  <a:pt x="857288" y="80781"/>
                </a:lnTo>
                <a:cubicBezTo>
                  <a:pt x="850792" y="86299"/>
                  <a:pt x="844434" y="89058"/>
                  <a:pt x="838218" y="89058"/>
                </a:cubicBezTo>
                <a:cubicBezTo>
                  <a:pt x="833398" y="89058"/>
                  <a:pt x="829486" y="87696"/>
                  <a:pt x="826484" y="84972"/>
                </a:cubicBezTo>
                <a:cubicBezTo>
                  <a:pt x="823340" y="82038"/>
                  <a:pt x="821768" y="78092"/>
                  <a:pt x="821768" y="73133"/>
                </a:cubicBezTo>
                <a:cubicBezTo>
                  <a:pt x="821768" y="66986"/>
                  <a:pt x="824598" y="62236"/>
                  <a:pt x="830256" y="58883"/>
                </a:cubicBezTo>
                <a:cubicBezTo>
                  <a:pt x="835704" y="55670"/>
                  <a:pt x="844574" y="53365"/>
                  <a:pt x="856868" y="51968"/>
                </a:cubicBezTo>
                <a:cubicBezTo>
                  <a:pt x="857008" y="41840"/>
                  <a:pt x="852992" y="36776"/>
                  <a:pt x="844818" y="36776"/>
                </a:cubicBezTo>
                <a:cubicBezTo>
                  <a:pt x="839300" y="36776"/>
                  <a:pt x="833574" y="38871"/>
                  <a:pt x="827636" y="43062"/>
                </a:cubicBezTo>
                <a:lnTo>
                  <a:pt x="824178" y="37090"/>
                </a:lnTo>
                <a:cubicBezTo>
                  <a:pt x="831722" y="32131"/>
                  <a:pt x="839056" y="29651"/>
                  <a:pt x="846182" y="29651"/>
                </a:cubicBezTo>
                <a:close/>
                <a:moveTo>
                  <a:pt x="811434" y="29651"/>
                </a:moveTo>
                <a:cubicBezTo>
                  <a:pt x="813738" y="29651"/>
                  <a:pt x="815730" y="30070"/>
                  <a:pt x="817406" y="30908"/>
                </a:cubicBezTo>
                <a:lnTo>
                  <a:pt x="815730" y="38347"/>
                </a:lnTo>
                <a:cubicBezTo>
                  <a:pt x="813844" y="37719"/>
                  <a:pt x="812062" y="37404"/>
                  <a:pt x="810386" y="37404"/>
                </a:cubicBezTo>
                <a:cubicBezTo>
                  <a:pt x="804170" y="37404"/>
                  <a:pt x="799314" y="41875"/>
                  <a:pt x="795822" y="50815"/>
                </a:cubicBezTo>
                <a:lnTo>
                  <a:pt x="795822" y="87696"/>
                </a:lnTo>
                <a:lnTo>
                  <a:pt x="787336" y="87696"/>
                </a:lnTo>
                <a:lnTo>
                  <a:pt x="787336" y="31118"/>
                </a:lnTo>
                <a:lnTo>
                  <a:pt x="794250" y="31118"/>
                </a:lnTo>
                <a:lnTo>
                  <a:pt x="795090" y="41490"/>
                </a:lnTo>
                <a:lnTo>
                  <a:pt x="795404" y="41490"/>
                </a:lnTo>
                <a:cubicBezTo>
                  <a:pt x="799664" y="33597"/>
                  <a:pt x="805008" y="29651"/>
                  <a:pt x="811434" y="29651"/>
                </a:cubicBezTo>
                <a:close/>
                <a:moveTo>
                  <a:pt x="655786" y="29651"/>
                </a:moveTo>
                <a:cubicBezTo>
                  <a:pt x="662840" y="29651"/>
                  <a:pt x="668324" y="32026"/>
                  <a:pt x="672236" y="36776"/>
                </a:cubicBezTo>
                <a:cubicBezTo>
                  <a:pt x="676148" y="41456"/>
                  <a:pt x="678102" y="47917"/>
                  <a:pt x="678102" y="56159"/>
                </a:cubicBezTo>
                <a:cubicBezTo>
                  <a:pt x="678102" y="58394"/>
                  <a:pt x="677964" y="60105"/>
                  <a:pt x="677684" y="61293"/>
                </a:cubicBezTo>
                <a:lnTo>
                  <a:pt x="639022" y="61293"/>
                </a:lnTo>
                <a:cubicBezTo>
                  <a:pt x="639302" y="67579"/>
                  <a:pt x="641188" y="72644"/>
                  <a:pt x="644680" y="76485"/>
                </a:cubicBezTo>
                <a:cubicBezTo>
                  <a:pt x="648172" y="80327"/>
                  <a:pt x="652748" y="82248"/>
                  <a:pt x="658406" y="82248"/>
                </a:cubicBezTo>
                <a:cubicBezTo>
                  <a:pt x="663434" y="82248"/>
                  <a:pt x="668220" y="80711"/>
                  <a:pt x="672760" y="77638"/>
                </a:cubicBezTo>
                <a:lnTo>
                  <a:pt x="675902" y="83296"/>
                </a:lnTo>
                <a:cubicBezTo>
                  <a:pt x="669896" y="87137"/>
                  <a:pt x="663714" y="89058"/>
                  <a:pt x="657358" y="89058"/>
                </a:cubicBezTo>
                <a:cubicBezTo>
                  <a:pt x="649674" y="89058"/>
                  <a:pt x="643352" y="86439"/>
                  <a:pt x="638394" y="81200"/>
                </a:cubicBezTo>
                <a:cubicBezTo>
                  <a:pt x="633154" y="75752"/>
                  <a:pt x="630536" y="68522"/>
                  <a:pt x="630536" y="59512"/>
                </a:cubicBezTo>
                <a:cubicBezTo>
                  <a:pt x="630536" y="50641"/>
                  <a:pt x="633120" y="43341"/>
                  <a:pt x="638288" y="37614"/>
                </a:cubicBezTo>
                <a:cubicBezTo>
                  <a:pt x="643178" y="32305"/>
                  <a:pt x="649010" y="29651"/>
                  <a:pt x="655786" y="29651"/>
                </a:cubicBezTo>
                <a:close/>
                <a:moveTo>
                  <a:pt x="231970" y="22526"/>
                </a:moveTo>
                <a:cubicBezTo>
                  <a:pt x="237140" y="29791"/>
                  <a:pt x="240528" y="36391"/>
                  <a:pt x="242134" y="42329"/>
                </a:cubicBezTo>
                <a:lnTo>
                  <a:pt x="235638" y="44948"/>
                </a:lnTo>
                <a:cubicBezTo>
                  <a:pt x="233892" y="38662"/>
                  <a:pt x="230678" y="31956"/>
                  <a:pt x="225998" y="24831"/>
                </a:cubicBezTo>
                <a:close/>
                <a:moveTo>
                  <a:pt x="285406" y="22002"/>
                </a:moveTo>
                <a:lnTo>
                  <a:pt x="292636" y="24412"/>
                </a:lnTo>
                <a:cubicBezTo>
                  <a:pt x="288026" y="33353"/>
                  <a:pt x="283974" y="40303"/>
                  <a:pt x="280482" y="45262"/>
                </a:cubicBezTo>
                <a:lnTo>
                  <a:pt x="274614" y="43167"/>
                </a:lnTo>
                <a:cubicBezTo>
                  <a:pt x="279084" y="36252"/>
                  <a:pt x="282682" y="29197"/>
                  <a:pt x="285406" y="22002"/>
                </a:cubicBezTo>
                <a:close/>
                <a:moveTo>
                  <a:pt x="335384" y="21164"/>
                </a:moveTo>
                <a:lnTo>
                  <a:pt x="335384" y="37719"/>
                </a:lnTo>
                <a:lnTo>
                  <a:pt x="392172" y="37719"/>
                </a:lnTo>
                <a:lnTo>
                  <a:pt x="392172" y="21164"/>
                </a:lnTo>
                <a:close/>
                <a:moveTo>
                  <a:pt x="1289360" y="20955"/>
                </a:moveTo>
                <a:cubicBezTo>
                  <a:pt x="1287754" y="24098"/>
                  <a:pt x="1285728" y="27800"/>
                  <a:pt x="1283284" y="32061"/>
                </a:cubicBezTo>
                <a:lnTo>
                  <a:pt x="1264738" y="59512"/>
                </a:lnTo>
                <a:lnTo>
                  <a:pt x="1289256" y="59512"/>
                </a:lnTo>
                <a:lnTo>
                  <a:pt x="1289256" y="34575"/>
                </a:lnTo>
                <a:cubicBezTo>
                  <a:pt x="1289256" y="30524"/>
                  <a:pt x="1289466" y="25984"/>
                  <a:pt x="1289884" y="20955"/>
                </a:cubicBezTo>
                <a:close/>
                <a:moveTo>
                  <a:pt x="1625440" y="18126"/>
                </a:moveTo>
                <a:lnTo>
                  <a:pt x="1625440" y="80572"/>
                </a:lnTo>
                <a:lnTo>
                  <a:pt x="1634870" y="80572"/>
                </a:lnTo>
                <a:cubicBezTo>
                  <a:pt x="1644020" y="80572"/>
                  <a:pt x="1650970" y="77778"/>
                  <a:pt x="1655720" y="72190"/>
                </a:cubicBezTo>
                <a:cubicBezTo>
                  <a:pt x="1660260" y="66741"/>
                  <a:pt x="1662530" y="59023"/>
                  <a:pt x="1662530" y="49034"/>
                </a:cubicBezTo>
                <a:cubicBezTo>
                  <a:pt x="1662530" y="28429"/>
                  <a:pt x="1653310" y="18126"/>
                  <a:pt x="1634870" y="18126"/>
                </a:cubicBezTo>
                <a:close/>
                <a:moveTo>
                  <a:pt x="720566" y="18126"/>
                </a:moveTo>
                <a:lnTo>
                  <a:pt x="720566" y="80572"/>
                </a:lnTo>
                <a:lnTo>
                  <a:pt x="729996" y="80572"/>
                </a:lnTo>
                <a:cubicBezTo>
                  <a:pt x="739146" y="80572"/>
                  <a:pt x="746096" y="77778"/>
                  <a:pt x="750846" y="72190"/>
                </a:cubicBezTo>
                <a:cubicBezTo>
                  <a:pt x="755386" y="66741"/>
                  <a:pt x="757656" y="59023"/>
                  <a:pt x="757656" y="49034"/>
                </a:cubicBezTo>
                <a:cubicBezTo>
                  <a:pt x="757656" y="28429"/>
                  <a:pt x="748436" y="18126"/>
                  <a:pt x="729996" y="18126"/>
                </a:cubicBezTo>
                <a:close/>
                <a:moveTo>
                  <a:pt x="482440" y="17916"/>
                </a:moveTo>
                <a:lnTo>
                  <a:pt x="482440" y="43900"/>
                </a:lnTo>
                <a:lnTo>
                  <a:pt x="494176" y="43900"/>
                </a:lnTo>
                <a:cubicBezTo>
                  <a:pt x="507098" y="43900"/>
                  <a:pt x="513558" y="39535"/>
                  <a:pt x="513558" y="30803"/>
                </a:cubicBezTo>
                <a:cubicBezTo>
                  <a:pt x="513558" y="26193"/>
                  <a:pt x="511986" y="22875"/>
                  <a:pt x="508844" y="20850"/>
                </a:cubicBezTo>
                <a:cubicBezTo>
                  <a:pt x="505840" y="18894"/>
                  <a:pt x="501126" y="17916"/>
                  <a:pt x="494700" y="17916"/>
                </a:cubicBezTo>
                <a:close/>
                <a:moveTo>
                  <a:pt x="155694" y="16659"/>
                </a:moveTo>
                <a:cubicBezTo>
                  <a:pt x="159048" y="36077"/>
                  <a:pt x="164636" y="51549"/>
                  <a:pt x="172458" y="63074"/>
                </a:cubicBezTo>
                <a:cubicBezTo>
                  <a:pt x="181540" y="50431"/>
                  <a:pt x="187756" y="34959"/>
                  <a:pt x="191108" y="16659"/>
                </a:cubicBezTo>
                <a:close/>
                <a:moveTo>
                  <a:pt x="1556156" y="16344"/>
                </a:moveTo>
                <a:cubicBezTo>
                  <a:pt x="1552314" y="16344"/>
                  <a:pt x="1549136" y="18021"/>
                  <a:pt x="1546622" y="21374"/>
                </a:cubicBezTo>
                <a:cubicBezTo>
                  <a:pt x="1544036" y="24726"/>
                  <a:pt x="1542744" y="29057"/>
                  <a:pt x="1542744" y="34366"/>
                </a:cubicBezTo>
                <a:cubicBezTo>
                  <a:pt x="1542744" y="39814"/>
                  <a:pt x="1543896" y="44075"/>
                  <a:pt x="1546202" y="47148"/>
                </a:cubicBezTo>
                <a:cubicBezTo>
                  <a:pt x="1548716" y="50431"/>
                  <a:pt x="1552278" y="52073"/>
                  <a:pt x="1556890" y="52073"/>
                </a:cubicBezTo>
                <a:cubicBezTo>
                  <a:pt x="1562896" y="52073"/>
                  <a:pt x="1568414" y="48545"/>
                  <a:pt x="1573444" y="41490"/>
                </a:cubicBezTo>
                <a:cubicBezTo>
                  <a:pt x="1572536" y="24726"/>
                  <a:pt x="1566772" y="16344"/>
                  <a:pt x="1556156" y="16344"/>
                </a:cubicBezTo>
                <a:close/>
                <a:moveTo>
                  <a:pt x="1225504" y="16344"/>
                </a:moveTo>
                <a:cubicBezTo>
                  <a:pt x="1221872" y="16344"/>
                  <a:pt x="1218868" y="17532"/>
                  <a:pt x="1216494" y="19907"/>
                </a:cubicBezTo>
                <a:cubicBezTo>
                  <a:pt x="1214120" y="22352"/>
                  <a:pt x="1212932" y="25460"/>
                  <a:pt x="1212932" y="29232"/>
                </a:cubicBezTo>
                <a:cubicBezTo>
                  <a:pt x="1212932" y="33493"/>
                  <a:pt x="1214748" y="37090"/>
                  <a:pt x="1218380" y="40024"/>
                </a:cubicBezTo>
                <a:cubicBezTo>
                  <a:pt x="1220894" y="42049"/>
                  <a:pt x="1225016" y="44180"/>
                  <a:pt x="1230744" y="46415"/>
                </a:cubicBezTo>
                <a:cubicBezTo>
                  <a:pt x="1236332" y="41665"/>
                  <a:pt x="1239126" y="36356"/>
                  <a:pt x="1239126" y="30489"/>
                </a:cubicBezTo>
                <a:cubicBezTo>
                  <a:pt x="1239126" y="26438"/>
                  <a:pt x="1237938" y="23120"/>
                  <a:pt x="1235564" y="20535"/>
                </a:cubicBezTo>
                <a:cubicBezTo>
                  <a:pt x="1233048" y="17741"/>
                  <a:pt x="1229696" y="16344"/>
                  <a:pt x="1225504" y="16344"/>
                </a:cubicBezTo>
                <a:close/>
                <a:moveTo>
                  <a:pt x="1912018" y="11001"/>
                </a:moveTo>
                <a:lnTo>
                  <a:pt x="1920926" y="11001"/>
                </a:lnTo>
                <a:lnTo>
                  <a:pt x="1949948" y="60664"/>
                </a:lnTo>
                <a:lnTo>
                  <a:pt x="1958226" y="76381"/>
                </a:lnTo>
                <a:lnTo>
                  <a:pt x="1958748" y="76381"/>
                </a:lnTo>
                <a:cubicBezTo>
                  <a:pt x="1957980" y="65135"/>
                  <a:pt x="1957596" y="57172"/>
                  <a:pt x="1957596" y="52492"/>
                </a:cubicBezTo>
                <a:lnTo>
                  <a:pt x="1957596" y="11001"/>
                </a:lnTo>
                <a:lnTo>
                  <a:pt x="1965874" y="11001"/>
                </a:lnTo>
                <a:lnTo>
                  <a:pt x="1965874" y="87696"/>
                </a:lnTo>
                <a:lnTo>
                  <a:pt x="1956862" y="87696"/>
                </a:lnTo>
                <a:lnTo>
                  <a:pt x="1928050" y="38033"/>
                </a:lnTo>
                <a:lnTo>
                  <a:pt x="1919668" y="22317"/>
                </a:lnTo>
                <a:lnTo>
                  <a:pt x="1919144" y="22317"/>
                </a:lnTo>
                <a:cubicBezTo>
                  <a:pt x="1919842" y="35029"/>
                  <a:pt x="1920192" y="42818"/>
                  <a:pt x="1920192" y="45681"/>
                </a:cubicBezTo>
                <a:lnTo>
                  <a:pt x="1920192" y="87696"/>
                </a:lnTo>
                <a:lnTo>
                  <a:pt x="1912018" y="87696"/>
                </a:lnTo>
                <a:close/>
                <a:moveTo>
                  <a:pt x="1807244" y="11001"/>
                </a:moveTo>
                <a:lnTo>
                  <a:pt x="1815940" y="11001"/>
                </a:lnTo>
                <a:lnTo>
                  <a:pt x="1815940" y="87696"/>
                </a:lnTo>
                <a:lnTo>
                  <a:pt x="1807244" y="87696"/>
                </a:lnTo>
                <a:close/>
                <a:moveTo>
                  <a:pt x="1692944" y="11001"/>
                </a:moveTo>
                <a:lnTo>
                  <a:pt x="1736636" y="11001"/>
                </a:lnTo>
                <a:lnTo>
                  <a:pt x="1736636" y="18335"/>
                </a:lnTo>
                <a:lnTo>
                  <a:pt x="1701640" y="18335"/>
                </a:lnTo>
                <a:lnTo>
                  <a:pt x="1701640" y="43586"/>
                </a:lnTo>
                <a:lnTo>
                  <a:pt x="1731082" y="43586"/>
                </a:lnTo>
                <a:lnTo>
                  <a:pt x="1731082" y="50920"/>
                </a:lnTo>
                <a:lnTo>
                  <a:pt x="1701640" y="50920"/>
                </a:lnTo>
                <a:lnTo>
                  <a:pt x="1701640" y="80362"/>
                </a:lnTo>
                <a:lnTo>
                  <a:pt x="1737788" y="80362"/>
                </a:lnTo>
                <a:lnTo>
                  <a:pt x="1737788" y="87696"/>
                </a:lnTo>
                <a:lnTo>
                  <a:pt x="1692944" y="87696"/>
                </a:lnTo>
                <a:close/>
                <a:moveTo>
                  <a:pt x="1616744" y="11001"/>
                </a:moveTo>
                <a:lnTo>
                  <a:pt x="1635604" y="11001"/>
                </a:lnTo>
                <a:cubicBezTo>
                  <a:pt x="1647268" y="11001"/>
                  <a:pt x="1656174" y="14319"/>
                  <a:pt x="1662322" y="20955"/>
                </a:cubicBezTo>
                <a:cubicBezTo>
                  <a:pt x="1668398" y="27520"/>
                  <a:pt x="1671436" y="36880"/>
                  <a:pt x="1671436" y="49034"/>
                </a:cubicBezTo>
                <a:cubicBezTo>
                  <a:pt x="1671436" y="61258"/>
                  <a:pt x="1668434" y="70723"/>
                  <a:pt x="1662426" y="77428"/>
                </a:cubicBezTo>
                <a:cubicBezTo>
                  <a:pt x="1656280" y="84274"/>
                  <a:pt x="1647442" y="87696"/>
                  <a:pt x="1635918" y="87696"/>
                </a:cubicBezTo>
                <a:lnTo>
                  <a:pt x="1616744" y="87696"/>
                </a:lnTo>
                <a:close/>
                <a:moveTo>
                  <a:pt x="1484232" y="11001"/>
                </a:moveTo>
                <a:lnTo>
                  <a:pt x="1520904" y="11001"/>
                </a:lnTo>
                <a:lnTo>
                  <a:pt x="1520904" y="18335"/>
                </a:lnTo>
                <a:lnTo>
                  <a:pt x="1491776" y="18335"/>
                </a:lnTo>
                <a:lnTo>
                  <a:pt x="1489680" y="41595"/>
                </a:lnTo>
                <a:cubicBezTo>
                  <a:pt x="1493522" y="39430"/>
                  <a:pt x="1497504" y="38347"/>
                  <a:pt x="1501624" y="38347"/>
                </a:cubicBezTo>
                <a:cubicBezTo>
                  <a:pt x="1508400" y="38347"/>
                  <a:pt x="1513814" y="40303"/>
                  <a:pt x="1517866" y="44215"/>
                </a:cubicBezTo>
                <a:cubicBezTo>
                  <a:pt x="1522336" y="48545"/>
                  <a:pt x="1524570" y="54762"/>
                  <a:pt x="1524570" y="62865"/>
                </a:cubicBezTo>
                <a:cubicBezTo>
                  <a:pt x="1524570" y="70827"/>
                  <a:pt x="1522022" y="77289"/>
                  <a:pt x="1516922" y="82248"/>
                </a:cubicBezTo>
                <a:cubicBezTo>
                  <a:pt x="1512242" y="86788"/>
                  <a:pt x="1506550" y="89058"/>
                  <a:pt x="1499844" y="89058"/>
                </a:cubicBezTo>
                <a:cubicBezTo>
                  <a:pt x="1490484" y="89058"/>
                  <a:pt x="1482416" y="85671"/>
                  <a:pt x="1475640" y="78895"/>
                </a:cubicBezTo>
                <a:lnTo>
                  <a:pt x="1479936" y="73237"/>
                </a:lnTo>
                <a:cubicBezTo>
                  <a:pt x="1485594" y="79035"/>
                  <a:pt x="1491986" y="81934"/>
                  <a:pt x="1499110" y="81934"/>
                </a:cubicBezTo>
                <a:cubicBezTo>
                  <a:pt x="1503860" y="81934"/>
                  <a:pt x="1507842" y="80222"/>
                  <a:pt x="1511054" y="76800"/>
                </a:cubicBezTo>
                <a:cubicBezTo>
                  <a:pt x="1514338" y="73307"/>
                  <a:pt x="1515980" y="68732"/>
                  <a:pt x="1515980" y="63074"/>
                </a:cubicBezTo>
                <a:cubicBezTo>
                  <a:pt x="1515980" y="57486"/>
                  <a:pt x="1514478" y="53051"/>
                  <a:pt x="1511474" y="49768"/>
                </a:cubicBezTo>
                <a:cubicBezTo>
                  <a:pt x="1508540" y="46555"/>
                  <a:pt x="1504558" y="44948"/>
                  <a:pt x="1499530" y="44948"/>
                </a:cubicBezTo>
                <a:cubicBezTo>
                  <a:pt x="1495478" y="44948"/>
                  <a:pt x="1491148" y="46485"/>
                  <a:pt x="1486538" y="49558"/>
                </a:cubicBezTo>
                <a:lnTo>
                  <a:pt x="1481822" y="46624"/>
                </a:lnTo>
                <a:close/>
                <a:moveTo>
                  <a:pt x="1430216" y="11001"/>
                </a:moveTo>
                <a:lnTo>
                  <a:pt x="1477678" y="11001"/>
                </a:lnTo>
                <a:lnTo>
                  <a:pt x="1477678" y="16135"/>
                </a:lnTo>
                <a:cubicBezTo>
                  <a:pt x="1469158" y="27171"/>
                  <a:pt x="1463254" y="38277"/>
                  <a:pt x="1459972" y="49453"/>
                </a:cubicBezTo>
                <a:cubicBezTo>
                  <a:pt x="1457318" y="58674"/>
                  <a:pt x="1455642" y="71421"/>
                  <a:pt x="1454942" y="87696"/>
                </a:cubicBezTo>
                <a:lnTo>
                  <a:pt x="1446038" y="87696"/>
                </a:lnTo>
                <a:cubicBezTo>
                  <a:pt x="1447224" y="59966"/>
                  <a:pt x="1454488" y="36845"/>
                  <a:pt x="1467830" y="18335"/>
                </a:cubicBezTo>
                <a:lnTo>
                  <a:pt x="1430216" y="18335"/>
                </a:lnTo>
                <a:close/>
                <a:moveTo>
                  <a:pt x="1379458" y="11001"/>
                </a:moveTo>
                <a:lnTo>
                  <a:pt x="1416128" y="11001"/>
                </a:lnTo>
                <a:lnTo>
                  <a:pt x="1416128" y="18335"/>
                </a:lnTo>
                <a:lnTo>
                  <a:pt x="1387002" y="18335"/>
                </a:lnTo>
                <a:lnTo>
                  <a:pt x="1384906" y="41595"/>
                </a:lnTo>
                <a:cubicBezTo>
                  <a:pt x="1388748" y="39430"/>
                  <a:pt x="1392728" y="38347"/>
                  <a:pt x="1396850" y="38347"/>
                </a:cubicBezTo>
                <a:cubicBezTo>
                  <a:pt x="1403626" y="38347"/>
                  <a:pt x="1409038" y="40303"/>
                  <a:pt x="1413090" y="44215"/>
                </a:cubicBezTo>
                <a:cubicBezTo>
                  <a:pt x="1417560" y="48545"/>
                  <a:pt x="1419796" y="54762"/>
                  <a:pt x="1419796" y="62865"/>
                </a:cubicBezTo>
                <a:cubicBezTo>
                  <a:pt x="1419796" y="70827"/>
                  <a:pt x="1417246" y="77289"/>
                  <a:pt x="1412148" y="82248"/>
                </a:cubicBezTo>
                <a:cubicBezTo>
                  <a:pt x="1407468" y="86788"/>
                  <a:pt x="1401774" y="89058"/>
                  <a:pt x="1395068" y="89058"/>
                </a:cubicBezTo>
                <a:cubicBezTo>
                  <a:pt x="1385708" y="89058"/>
                  <a:pt x="1377642" y="85671"/>
                  <a:pt x="1370866" y="78895"/>
                </a:cubicBezTo>
                <a:lnTo>
                  <a:pt x="1375162" y="73237"/>
                </a:lnTo>
                <a:cubicBezTo>
                  <a:pt x="1380820" y="79035"/>
                  <a:pt x="1387210" y="81934"/>
                  <a:pt x="1394336" y="81934"/>
                </a:cubicBezTo>
                <a:cubicBezTo>
                  <a:pt x="1399086" y="81934"/>
                  <a:pt x="1403066" y="80222"/>
                  <a:pt x="1406280" y="76800"/>
                </a:cubicBezTo>
                <a:cubicBezTo>
                  <a:pt x="1409562" y="73307"/>
                  <a:pt x="1411204" y="68732"/>
                  <a:pt x="1411204" y="63074"/>
                </a:cubicBezTo>
                <a:cubicBezTo>
                  <a:pt x="1411204" y="57486"/>
                  <a:pt x="1409702" y="53051"/>
                  <a:pt x="1406698" y="49768"/>
                </a:cubicBezTo>
                <a:cubicBezTo>
                  <a:pt x="1403766" y="46555"/>
                  <a:pt x="1399784" y="44948"/>
                  <a:pt x="1394754" y="44948"/>
                </a:cubicBezTo>
                <a:cubicBezTo>
                  <a:pt x="1390704" y="44948"/>
                  <a:pt x="1386372" y="46485"/>
                  <a:pt x="1381762" y="49558"/>
                </a:cubicBezTo>
                <a:lnTo>
                  <a:pt x="1377048" y="46624"/>
                </a:lnTo>
                <a:close/>
                <a:moveTo>
                  <a:pt x="1288208" y="11001"/>
                </a:moveTo>
                <a:lnTo>
                  <a:pt x="1297324" y="11001"/>
                </a:lnTo>
                <a:lnTo>
                  <a:pt x="1297324" y="59512"/>
                </a:lnTo>
                <a:lnTo>
                  <a:pt x="1307800" y="59512"/>
                </a:lnTo>
                <a:lnTo>
                  <a:pt x="1307800" y="66322"/>
                </a:lnTo>
                <a:lnTo>
                  <a:pt x="1297324" y="66322"/>
                </a:lnTo>
                <a:lnTo>
                  <a:pt x="1297324" y="87696"/>
                </a:lnTo>
                <a:lnTo>
                  <a:pt x="1289256" y="87696"/>
                </a:lnTo>
                <a:lnTo>
                  <a:pt x="1289256" y="66322"/>
                </a:lnTo>
                <a:lnTo>
                  <a:pt x="1255622" y="66322"/>
                </a:lnTo>
                <a:lnTo>
                  <a:pt x="1255622" y="60769"/>
                </a:lnTo>
                <a:close/>
                <a:moveTo>
                  <a:pt x="711870" y="11001"/>
                </a:moveTo>
                <a:lnTo>
                  <a:pt x="730728" y="11001"/>
                </a:lnTo>
                <a:cubicBezTo>
                  <a:pt x="742394" y="11001"/>
                  <a:pt x="751300" y="14319"/>
                  <a:pt x="757446" y="20955"/>
                </a:cubicBezTo>
                <a:cubicBezTo>
                  <a:pt x="763524" y="27520"/>
                  <a:pt x="766562" y="36880"/>
                  <a:pt x="766562" y="49034"/>
                </a:cubicBezTo>
                <a:cubicBezTo>
                  <a:pt x="766562" y="61258"/>
                  <a:pt x="763558" y="70723"/>
                  <a:pt x="757550" y="77428"/>
                </a:cubicBezTo>
                <a:cubicBezTo>
                  <a:pt x="751404" y="84274"/>
                  <a:pt x="742568" y="87696"/>
                  <a:pt x="731042" y="87696"/>
                </a:cubicBezTo>
                <a:lnTo>
                  <a:pt x="711870" y="87696"/>
                </a:lnTo>
                <a:close/>
                <a:moveTo>
                  <a:pt x="473744" y="11001"/>
                </a:moveTo>
                <a:lnTo>
                  <a:pt x="495956" y="11001"/>
                </a:lnTo>
                <a:cubicBezTo>
                  <a:pt x="513418" y="11001"/>
                  <a:pt x="522150" y="17253"/>
                  <a:pt x="522150" y="29756"/>
                </a:cubicBezTo>
                <a:cubicBezTo>
                  <a:pt x="522150" y="38347"/>
                  <a:pt x="518344" y="43900"/>
                  <a:pt x="510730" y="46415"/>
                </a:cubicBezTo>
                <a:lnTo>
                  <a:pt x="510730" y="46834"/>
                </a:lnTo>
                <a:cubicBezTo>
                  <a:pt x="521346" y="48860"/>
                  <a:pt x="526656" y="55006"/>
                  <a:pt x="526656" y="65274"/>
                </a:cubicBezTo>
                <a:cubicBezTo>
                  <a:pt x="526656" y="72539"/>
                  <a:pt x="523966" y="78162"/>
                  <a:pt x="518588" y="82143"/>
                </a:cubicBezTo>
                <a:cubicBezTo>
                  <a:pt x="513488" y="85845"/>
                  <a:pt x="506504" y="87696"/>
                  <a:pt x="497632" y="87696"/>
                </a:cubicBezTo>
                <a:lnTo>
                  <a:pt x="473744" y="87696"/>
                </a:lnTo>
                <a:close/>
                <a:moveTo>
                  <a:pt x="1225714" y="9848"/>
                </a:moveTo>
                <a:cubicBezTo>
                  <a:pt x="1232140" y="9848"/>
                  <a:pt x="1237240" y="11734"/>
                  <a:pt x="1241012" y="15506"/>
                </a:cubicBezTo>
                <a:cubicBezTo>
                  <a:pt x="1244714" y="19208"/>
                  <a:pt x="1246564" y="24063"/>
                  <a:pt x="1246564" y="30070"/>
                </a:cubicBezTo>
                <a:cubicBezTo>
                  <a:pt x="1246564" y="37055"/>
                  <a:pt x="1243106" y="43272"/>
                  <a:pt x="1236192" y="48720"/>
                </a:cubicBezTo>
                <a:lnTo>
                  <a:pt x="1236192" y="49244"/>
                </a:lnTo>
                <a:cubicBezTo>
                  <a:pt x="1244854" y="54273"/>
                  <a:pt x="1249184" y="60979"/>
                  <a:pt x="1249184" y="69361"/>
                </a:cubicBezTo>
                <a:cubicBezTo>
                  <a:pt x="1249184" y="74949"/>
                  <a:pt x="1247018" y="79594"/>
                  <a:pt x="1242688" y="83296"/>
                </a:cubicBezTo>
                <a:cubicBezTo>
                  <a:pt x="1238218" y="87137"/>
                  <a:pt x="1232490" y="89058"/>
                  <a:pt x="1225504" y="89058"/>
                </a:cubicBezTo>
                <a:cubicBezTo>
                  <a:pt x="1218450" y="89058"/>
                  <a:pt x="1212652" y="87137"/>
                  <a:pt x="1208112" y="83296"/>
                </a:cubicBezTo>
                <a:cubicBezTo>
                  <a:pt x="1203502" y="79454"/>
                  <a:pt x="1201196" y="74564"/>
                  <a:pt x="1201196" y="68627"/>
                </a:cubicBezTo>
                <a:cubicBezTo>
                  <a:pt x="1201196" y="59617"/>
                  <a:pt x="1205946" y="52492"/>
                  <a:pt x="1215446" y="47253"/>
                </a:cubicBezTo>
                <a:lnTo>
                  <a:pt x="1215446" y="46834"/>
                </a:lnTo>
                <a:cubicBezTo>
                  <a:pt x="1208532" y="42154"/>
                  <a:pt x="1205074" y="36287"/>
                  <a:pt x="1205074" y="29232"/>
                </a:cubicBezTo>
                <a:cubicBezTo>
                  <a:pt x="1205074" y="23504"/>
                  <a:pt x="1207064" y="18824"/>
                  <a:pt x="1211046" y="15192"/>
                </a:cubicBezTo>
                <a:cubicBezTo>
                  <a:pt x="1214888" y="11630"/>
                  <a:pt x="1219778" y="9848"/>
                  <a:pt x="1225714" y="9848"/>
                </a:cubicBezTo>
                <a:close/>
                <a:moveTo>
                  <a:pt x="1866098" y="9639"/>
                </a:moveTo>
                <a:cubicBezTo>
                  <a:pt x="1874620" y="9639"/>
                  <a:pt x="1881920" y="12747"/>
                  <a:pt x="1887998" y="18964"/>
                </a:cubicBezTo>
                <a:lnTo>
                  <a:pt x="1883178" y="24622"/>
                </a:lnTo>
                <a:cubicBezTo>
                  <a:pt x="1878568" y="19732"/>
                  <a:pt x="1872944" y="17287"/>
                  <a:pt x="1866308" y="17287"/>
                </a:cubicBezTo>
                <a:cubicBezTo>
                  <a:pt x="1858346" y="17287"/>
                  <a:pt x="1852024" y="20116"/>
                  <a:pt x="1847344" y="25774"/>
                </a:cubicBezTo>
                <a:cubicBezTo>
                  <a:pt x="1842594" y="31502"/>
                  <a:pt x="1840220" y="39290"/>
                  <a:pt x="1840220" y="49139"/>
                </a:cubicBezTo>
                <a:cubicBezTo>
                  <a:pt x="1840220" y="59128"/>
                  <a:pt x="1842490" y="66986"/>
                  <a:pt x="1847030" y="72713"/>
                </a:cubicBezTo>
                <a:cubicBezTo>
                  <a:pt x="1851640" y="78511"/>
                  <a:pt x="1858066" y="81410"/>
                  <a:pt x="1866308" y="81410"/>
                </a:cubicBezTo>
                <a:cubicBezTo>
                  <a:pt x="1872664" y="81410"/>
                  <a:pt x="1877520" y="79803"/>
                  <a:pt x="1880872" y="76590"/>
                </a:cubicBezTo>
                <a:lnTo>
                  <a:pt x="1880872" y="55635"/>
                </a:lnTo>
                <a:lnTo>
                  <a:pt x="1864214" y="55635"/>
                </a:lnTo>
                <a:lnTo>
                  <a:pt x="1864214" y="48406"/>
                </a:lnTo>
                <a:lnTo>
                  <a:pt x="1888940" y="48406"/>
                </a:lnTo>
                <a:lnTo>
                  <a:pt x="1888940" y="80257"/>
                </a:lnTo>
                <a:cubicBezTo>
                  <a:pt x="1883282" y="86125"/>
                  <a:pt x="1875458" y="89058"/>
                  <a:pt x="1865470" y="89058"/>
                </a:cubicBezTo>
                <a:cubicBezTo>
                  <a:pt x="1855272" y="89058"/>
                  <a:pt x="1847066" y="85531"/>
                  <a:pt x="1840848" y="78476"/>
                </a:cubicBezTo>
                <a:cubicBezTo>
                  <a:pt x="1834492" y="71281"/>
                  <a:pt x="1831314" y="61572"/>
                  <a:pt x="1831314" y="49349"/>
                </a:cubicBezTo>
                <a:cubicBezTo>
                  <a:pt x="1831314" y="37195"/>
                  <a:pt x="1834596" y="27486"/>
                  <a:pt x="1841162" y="20221"/>
                </a:cubicBezTo>
                <a:cubicBezTo>
                  <a:pt x="1847518" y="13166"/>
                  <a:pt x="1855830" y="9639"/>
                  <a:pt x="1866098" y="9639"/>
                </a:cubicBezTo>
                <a:close/>
                <a:moveTo>
                  <a:pt x="1771888" y="9639"/>
                </a:moveTo>
                <a:cubicBezTo>
                  <a:pt x="1780828" y="9639"/>
                  <a:pt x="1788266" y="12782"/>
                  <a:pt x="1794204" y="19069"/>
                </a:cubicBezTo>
                <a:lnTo>
                  <a:pt x="1789594" y="24622"/>
                </a:lnTo>
                <a:cubicBezTo>
                  <a:pt x="1784496" y="19732"/>
                  <a:pt x="1778592" y="17287"/>
                  <a:pt x="1771888" y="17287"/>
                </a:cubicBezTo>
                <a:cubicBezTo>
                  <a:pt x="1767416" y="17287"/>
                  <a:pt x="1763820" y="18335"/>
                  <a:pt x="1761096" y="20431"/>
                </a:cubicBezTo>
                <a:cubicBezTo>
                  <a:pt x="1758372" y="22596"/>
                  <a:pt x="1757010" y="25460"/>
                  <a:pt x="1757010" y="29022"/>
                </a:cubicBezTo>
                <a:cubicBezTo>
                  <a:pt x="1757010" y="32515"/>
                  <a:pt x="1758406" y="35414"/>
                  <a:pt x="1761200" y="37719"/>
                </a:cubicBezTo>
                <a:cubicBezTo>
                  <a:pt x="1762806" y="39046"/>
                  <a:pt x="1765670" y="40582"/>
                  <a:pt x="1769792" y="42329"/>
                </a:cubicBezTo>
                <a:lnTo>
                  <a:pt x="1780898" y="47044"/>
                </a:lnTo>
                <a:cubicBezTo>
                  <a:pt x="1791516" y="51723"/>
                  <a:pt x="1796824" y="58569"/>
                  <a:pt x="1796824" y="67579"/>
                </a:cubicBezTo>
                <a:cubicBezTo>
                  <a:pt x="1796824" y="73726"/>
                  <a:pt x="1794518" y="78825"/>
                  <a:pt x="1789908" y="82877"/>
                </a:cubicBezTo>
                <a:cubicBezTo>
                  <a:pt x="1785088" y="86998"/>
                  <a:pt x="1778802" y="89058"/>
                  <a:pt x="1771050" y="89058"/>
                </a:cubicBezTo>
                <a:cubicBezTo>
                  <a:pt x="1760432" y="89058"/>
                  <a:pt x="1751562" y="85251"/>
                  <a:pt x="1744436" y="77638"/>
                </a:cubicBezTo>
                <a:lnTo>
                  <a:pt x="1749674" y="71666"/>
                </a:lnTo>
                <a:cubicBezTo>
                  <a:pt x="1755682" y="78162"/>
                  <a:pt x="1762842" y="81410"/>
                  <a:pt x="1771154" y="81410"/>
                </a:cubicBezTo>
                <a:cubicBezTo>
                  <a:pt x="1776322" y="81410"/>
                  <a:pt x="1780444" y="80187"/>
                  <a:pt x="1783518" y="77743"/>
                </a:cubicBezTo>
                <a:cubicBezTo>
                  <a:pt x="1786520" y="75368"/>
                  <a:pt x="1788022" y="72190"/>
                  <a:pt x="1788022" y="68208"/>
                </a:cubicBezTo>
                <a:cubicBezTo>
                  <a:pt x="1788022" y="64506"/>
                  <a:pt x="1786766" y="61502"/>
                  <a:pt x="1784250" y="59197"/>
                </a:cubicBezTo>
                <a:cubicBezTo>
                  <a:pt x="1782644" y="57800"/>
                  <a:pt x="1779536" y="56089"/>
                  <a:pt x="1774926" y="54063"/>
                </a:cubicBezTo>
                <a:lnTo>
                  <a:pt x="1763820" y="49139"/>
                </a:lnTo>
                <a:cubicBezTo>
                  <a:pt x="1753412" y="44669"/>
                  <a:pt x="1748208" y="38173"/>
                  <a:pt x="1748208" y="29651"/>
                </a:cubicBezTo>
                <a:cubicBezTo>
                  <a:pt x="1748208" y="23853"/>
                  <a:pt x="1750444" y="19069"/>
                  <a:pt x="1754914" y="15297"/>
                </a:cubicBezTo>
                <a:cubicBezTo>
                  <a:pt x="1759384" y="11525"/>
                  <a:pt x="1765042" y="9639"/>
                  <a:pt x="1771888" y="9639"/>
                </a:cubicBezTo>
                <a:close/>
                <a:moveTo>
                  <a:pt x="1556156" y="9639"/>
                </a:moveTo>
                <a:cubicBezTo>
                  <a:pt x="1563838" y="9639"/>
                  <a:pt x="1569916" y="12677"/>
                  <a:pt x="1574386" y="18754"/>
                </a:cubicBezTo>
                <a:cubicBezTo>
                  <a:pt x="1579206" y="25111"/>
                  <a:pt x="1581616" y="34121"/>
                  <a:pt x="1581616" y="45786"/>
                </a:cubicBezTo>
                <a:cubicBezTo>
                  <a:pt x="1581616" y="60455"/>
                  <a:pt x="1578822" y="71596"/>
                  <a:pt x="1573234" y="79209"/>
                </a:cubicBezTo>
                <a:cubicBezTo>
                  <a:pt x="1568344" y="85775"/>
                  <a:pt x="1561954" y="89058"/>
                  <a:pt x="1554060" y="89058"/>
                </a:cubicBezTo>
                <a:cubicBezTo>
                  <a:pt x="1546936" y="89058"/>
                  <a:pt x="1540928" y="86509"/>
                  <a:pt x="1536038" y="81410"/>
                </a:cubicBezTo>
                <a:lnTo>
                  <a:pt x="1540754" y="76066"/>
                </a:lnTo>
                <a:cubicBezTo>
                  <a:pt x="1544316" y="79978"/>
                  <a:pt x="1548682" y="81934"/>
                  <a:pt x="1553850" y="81934"/>
                </a:cubicBezTo>
                <a:cubicBezTo>
                  <a:pt x="1559368" y="81934"/>
                  <a:pt x="1563804" y="79489"/>
                  <a:pt x="1567158" y="74599"/>
                </a:cubicBezTo>
                <a:cubicBezTo>
                  <a:pt x="1571068" y="68942"/>
                  <a:pt x="1573198" y="60315"/>
                  <a:pt x="1573548" y="48720"/>
                </a:cubicBezTo>
                <a:cubicBezTo>
                  <a:pt x="1568240" y="55216"/>
                  <a:pt x="1562232" y="58464"/>
                  <a:pt x="1555526" y="58464"/>
                </a:cubicBezTo>
                <a:cubicBezTo>
                  <a:pt x="1549030" y="58464"/>
                  <a:pt x="1543932" y="56438"/>
                  <a:pt x="1540230" y="52387"/>
                </a:cubicBezTo>
                <a:cubicBezTo>
                  <a:pt x="1536458" y="48126"/>
                  <a:pt x="1534572" y="42119"/>
                  <a:pt x="1534572" y="34366"/>
                </a:cubicBezTo>
                <a:cubicBezTo>
                  <a:pt x="1534572" y="27171"/>
                  <a:pt x="1536702" y="21199"/>
                  <a:pt x="1540964" y="16449"/>
                </a:cubicBezTo>
                <a:cubicBezTo>
                  <a:pt x="1545084" y="11909"/>
                  <a:pt x="1550148" y="9639"/>
                  <a:pt x="1556156" y="9639"/>
                </a:cubicBezTo>
                <a:close/>
                <a:moveTo>
                  <a:pt x="194356" y="9639"/>
                </a:moveTo>
                <a:lnTo>
                  <a:pt x="198652" y="11001"/>
                </a:lnTo>
                <a:cubicBezTo>
                  <a:pt x="195160" y="34680"/>
                  <a:pt x="187826" y="53959"/>
                  <a:pt x="176650" y="68837"/>
                </a:cubicBezTo>
                <a:cubicBezTo>
                  <a:pt x="182866" y="76660"/>
                  <a:pt x="191354" y="83889"/>
                  <a:pt x="202110" y="90525"/>
                </a:cubicBezTo>
                <a:cubicBezTo>
                  <a:pt x="199944" y="92132"/>
                  <a:pt x="198304" y="94018"/>
                  <a:pt x="197186" y="96183"/>
                </a:cubicBezTo>
                <a:cubicBezTo>
                  <a:pt x="186638" y="89338"/>
                  <a:pt x="178292" y="82108"/>
                  <a:pt x="172144" y="74495"/>
                </a:cubicBezTo>
                <a:cubicBezTo>
                  <a:pt x="164112" y="83645"/>
                  <a:pt x="154682" y="90665"/>
                  <a:pt x="143856" y="95554"/>
                </a:cubicBezTo>
                <a:cubicBezTo>
                  <a:pt x="142668" y="93179"/>
                  <a:pt x="141236" y="91259"/>
                  <a:pt x="139560" y="89792"/>
                </a:cubicBezTo>
                <a:cubicBezTo>
                  <a:pt x="150246" y="85391"/>
                  <a:pt x="159712" y="78406"/>
                  <a:pt x="167954" y="68837"/>
                </a:cubicBezTo>
                <a:cubicBezTo>
                  <a:pt x="159362" y="56264"/>
                  <a:pt x="153146" y="38871"/>
                  <a:pt x="149304" y="16659"/>
                </a:cubicBezTo>
                <a:lnTo>
                  <a:pt x="145322" y="16659"/>
                </a:lnTo>
                <a:lnTo>
                  <a:pt x="145322" y="9953"/>
                </a:lnTo>
                <a:lnTo>
                  <a:pt x="193100" y="9953"/>
                </a:lnTo>
                <a:close/>
                <a:moveTo>
                  <a:pt x="1337918" y="9534"/>
                </a:moveTo>
                <a:cubicBezTo>
                  <a:pt x="1344414" y="9604"/>
                  <a:pt x="1349618" y="11280"/>
                  <a:pt x="1353530" y="14563"/>
                </a:cubicBezTo>
                <a:cubicBezTo>
                  <a:pt x="1357652" y="17986"/>
                  <a:pt x="1359712" y="22666"/>
                  <a:pt x="1359712" y="28603"/>
                </a:cubicBezTo>
                <a:cubicBezTo>
                  <a:pt x="1359712" y="37753"/>
                  <a:pt x="1355136" y="43970"/>
                  <a:pt x="1345986" y="47253"/>
                </a:cubicBezTo>
                <a:lnTo>
                  <a:pt x="1345986" y="47672"/>
                </a:lnTo>
                <a:cubicBezTo>
                  <a:pt x="1350736" y="48790"/>
                  <a:pt x="1354578" y="50990"/>
                  <a:pt x="1357512" y="54273"/>
                </a:cubicBezTo>
                <a:cubicBezTo>
                  <a:pt x="1360724" y="57835"/>
                  <a:pt x="1362332" y="62166"/>
                  <a:pt x="1362332" y="67265"/>
                </a:cubicBezTo>
                <a:cubicBezTo>
                  <a:pt x="1362332" y="73901"/>
                  <a:pt x="1359992" y="79244"/>
                  <a:pt x="1355312" y="83296"/>
                </a:cubicBezTo>
                <a:cubicBezTo>
                  <a:pt x="1350842" y="87137"/>
                  <a:pt x="1345148" y="89058"/>
                  <a:pt x="1338234" y="89058"/>
                </a:cubicBezTo>
                <a:cubicBezTo>
                  <a:pt x="1328454" y="89058"/>
                  <a:pt x="1320352" y="85566"/>
                  <a:pt x="1313926" y="78581"/>
                </a:cubicBezTo>
                <a:lnTo>
                  <a:pt x="1318326" y="73028"/>
                </a:lnTo>
                <a:cubicBezTo>
                  <a:pt x="1324124" y="78965"/>
                  <a:pt x="1330584" y="81934"/>
                  <a:pt x="1337710" y="81934"/>
                </a:cubicBezTo>
                <a:cubicBezTo>
                  <a:pt x="1342458" y="81934"/>
                  <a:pt x="1346300" y="80606"/>
                  <a:pt x="1349234" y="77952"/>
                </a:cubicBezTo>
                <a:cubicBezTo>
                  <a:pt x="1352238" y="75158"/>
                  <a:pt x="1353740" y="71526"/>
                  <a:pt x="1353740" y="67056"/>
                </a:cubicBezTo>
                <a:cubicBezTo>
                  <a:pt x="1353740" y="56438"/>
                  <a:pt x="1345638" y="51130"/>
                  <a:pt x="1329432" y="51130"/>
                </a:cubicBezTo>
                <a:lnTo>
                  <a:pt x="1329432" y="44424"/>
                </a:lnTo>
                <a:cubicBezTo>
                  <a:pt x="1343822" y="44424"/>
                  <a:pt x="1351016" y="39360"/>
                  <a:pt x="1351016" y="29232"/>
                </a:cubicBezTo>
                <a:cubicBezTo>
                  <a:pt x="1351016" y="25390"/>
                  <a:pt x="1349828" y="22317"/>
                  <a:pt x="1347454" y="20012"/>
                </a:cubicBezTo>
                <a:cubicBezTo>
                  <a:pt x="1345008" y="17707"/>
                  <a:pt x="1341726" y="16519"/>
                  <a:pt x="1337604" y="16449"/>
                </a:cubicBezTo>
                <a:cubicBezTo>
                  <a:pt x="1331806" y="16519"/>
                  <a:pt x="1326428" y="19104"/>
                  <a:pt x="1321470" y="24203"/>
                </a:cubicBezTo>
                <a:lnTo>
                  <a:pt x="1316754" y="18650"/>
                </a:lnTo>
                <a:cubicBezTo>
                  <a:pt x="1323320" y="12642"/>
                  <a:pt x="1330374" y="9604"/>
                  <a:pt x="1337918" y="9534"/>
                </a:cubicBezTo>
                <a:close/>
                <a:moveTo>
                  <a:pt x="1101660" y="4295"/>
                </a:moveTo>
                <a:lnTo>
                  <a:pt x="1110148" y="4295"/>
                </a:lnTo>
                <a:lnTo>
                  <a:pt x="1110148" y="77952"/>
                </a:lnTo>
                <a:cubicBezTo>
                  <a:pt x="1110148" y="80606"/>
                  <a:pt x="1111020" y="81934"/>
                  <a:pt x="1112766" y="81934"/>
                </a:cubicBezTo>
                <a:cubicBezTo>
                  <a:pt x="1113396" y="81934"/>
                  <a:pt x="1114058" y="81864"/>
                  <a:pt x="1114758" y="81724"/>
                </a:cubicBezTo>
                <a:lnTo>
                  <a:pt x="1116014" y="88325"/>
                </a:lnTo>
                <a:cubicBezTo>
                  <a:pt x="1114408" y="88814"/>
                  <a:pt x="1112696" y="89058"/>
                  <a:pt x="1110880" y="89058"/>
                </a:cubicBezTo>
                <a:cubicBezTo>
                  <a:pt x="1104734" y="89058"/>
                  <a:pt x="1101660" y="85147"/>
                  <a:pt x="1101660" y="77324"/>
                </a:cubicBezTo>
                <a:close/>
                <a:moveTo>
                  <a:pt x="539686" y="4295"/>
                </a:moveTo>
                <a:lnTo>
                  <a:pt x="548172" y="4295"/>
                </a:lnTo>
                <a:lnTo>
                  <a:pt x="548172" y="77952"/>
                </a:lnTo>
                <a:cubicBezTo>
                  <a:pt x="548172" y="80606"/>
                  <a:pt x="549046" y="81934"/>
                  <a:pt x="550792" y="81934"/>
                </a:cubicBezTo>
                <a:cubicBezTo>
                  <a:pt x="551420" y="81934"/>
                  <a:pt x="552084" y="81864"/>
                  <a:pt x="552782" y="81724"/>
                </a:cubicBezTo>
                <a:lnTo>
                  <a:pt x="554040" y="88325"/>
                </a:lnTo>
                <a:cubicBezTo>
                  <a:pt x="552434" y="88814"/>
                  <a:pt x="550722" y="89058"/>
                  <a:pt x="548906" y="89058"/>
                </a:cubicBezTo>
                <a:cubicBezTo>
                  <a:pt x="542758" y="89058"/>
                  <a:pt x="539686" y="85147"/>
                  <a:pt x="539686" y="77324"/>
                </a:cubicBezTo>
                <a:close/>
                <a:moveTo>
                  <a:pt x="1090374" y="2933"/>
                </a:moveTo>
                <a:cubicBezTo>
                  <a:pt x="1093586" y="2933"/>
                  <a:pt x="1096626" y="3562"/>
                  <a:pt x="1099488" y="4819"/>
                </a:cubicBezTo>
                <a:lnTo>
                  <a:pt x="1097602" y="11420"/>
                </a:lnTo>
                <a:cubicBezTo>
                  <a:pt x="1095438" y="10372"/>
                  <a:pt x="1093272" y="9848"/>
                  <a:pt x="1091106" y="9848"/>
                </a:cubicBezTo>
                <a:cubicBezTo>
                  <a:pt x="1085658" y="9848"/>
                  <a:pt x="1082934" y="13690"/>
                  <a:pt x="1082934" y="21374"/>
                </a:cubicBezTo>
                <a:lnTo>
                  <a:pt x="1082934" y="31118"/>
                </a:lnTo>
                <a:lnTo>
                  <a:pt x="1095088" y="31118"/>
                </a:lnTo>
                <a:lnTo>
                  <a:pt x="1095088" y="38138"/>
                </a:lnTo>
                <a:lnTo>
                  <a:pt x="1082934" y="38138"/>
                </a:lnTo>
                <a:lnTo>
                  <a:pt x="1082934" y="87696"/>
                </a:lnTo>
                <a:lnTo>
                  <a:pt x="1074342" y="87696"/>
                </a:lnTo>
                <a:lnTo>
                  <a:pt x="1074342" y="38138"/>
                </a:lnTo>
                <a:lnTo>
                  <a:pt x="1066590" y="38138"/>
                </a:lnTo>
                <a:lnTo>
                  <a:pt x="1066590" y="31642"/>
                </a:lnTo>
                <a:lnTo>
                  <a:pt x="1074342" y="31118"/>
                </a:lnTo>
                <a:lnTo>
                  <a:pt x="1074342" y="21269"/>
                </a:lnTo>
                <a:cubicBezTo>
                  <a:pt x="1074342" y="9045"/>
                  <a:pt x="1079686" y="2933"/>
                  <a:pt x="1090374" y="2933"/>
                </a:cubicBezTo>
                <a:close/>
                <a:moveTo>
                  <a:pt x="90524" y="1047"/>
                </a:moveTo>
                <a:lnTo>
                  <a:pt x="95134" y="7019"/>
                </a:lnTo>
                <a:cubicBezTo>
                  <a:pt x="83750" y="9674"/>
                  <a:pt x="69954" y="11665"/>
                  <a:pt x="53748" y="12992"/>
                </a:cubicBezTo>
                <a:lnTo>
                  <a:pt x="53748" y="30908"/>
                </a:lnTo>
                <a:lnTo>
                  <a:pt x="88010" y="30908"/>
                </a:lnTo>
                <a:lnTo>
                  <a:pt x="89268" y="30594"/>
                </a:lnTo>
                <a:lnTo>
                  <a:pt x="93354" y="31851"/>
                </a:lnTo>
                <a:cubicBezTo>
                  <a:pt x="90840" y="49244"/>
                  <a:pt x="85670" y="63598"/>
                  <a:pt x="77846" y="74914"/>
                </a:cubicBezTo>
                <a:cubicBezTo>
                  <a:pt x="83016" y="81829"/>
                  <a:pt x="89302" y="86928"/>
                  <a:pt x="96706" y="90211"/>
                </a:cubicBezTo>
                <a:cubicBezTo>
                  <a:pt x="94680" y="91957"/>
                  <a:pt x="93110" y="93843"/>
                  <a:pt x="91992" y="95869"/>
                </a:cubicBezTo>
                <a:cubicBezTo>
                  <a:pt x="84798" y="92097"/>
                  <a:pt x="78720" y="86893"/>
                  <a:pt x="73760" y="80257"/>
                </a:cubicBezTo>
                <a:cubicBezTo>
                  <a:pt x="68172" y="86893"/>
                  <a:pt x="61642" y="92097"/>
                  <a:pt x="54168" y="95869"/>
                </a:cubicBezTo>
                <a:cubicBezTo>
                  <a:pt x="53050" y="93773"/>
                  <a:pt x="51654" y="91887"/>
                  <a:pt x="49976" y="90211"/>
                </a:cubicBezTo>
                <a:cubicBezTo>
                  <a:pt x="57520" y="86858"/>
                  <a:pt x="64122" y="81619"/>
                  <a:pt x="69780" y="74495"/>
                </a:cubicBezTo>
                <a:cubicBezTo>
                  <a:pt x="63982" y="64785"/>
                  <a:pt x="59512" y="52387"/>
                  <a:pt x="56368" y="37299"/>
                </a:cubicBezTo>
                <a:lnTo>
                  <a:pt x="53748" y="37299"/>
                </a:lnTo>
                <a:lnTo>
                  <a:pt x="53748" y="43586"/>
                </a:lnTo>
                <a:cubicBezTo>
                  <a:pt x="53748" y="67335"/>
                  <a:pt x="50360" y="84832"/>
                  <a:pt x="43586" y="96078"/>
                </a:cubicBezTo>
                <a:cubicBezTo>
                  <a:pt x="41978" y="94472"/>
                  <a:pt x="40128" y="93179"/>
                  <a:pt x="38032" y="92202"/>
                </a:cubicBezTo>
                <a:cubicBezTo>
                  <a:pt x="44110" y="81724"/>
                  <a:pt x="47148" y="65519"/>
                  <a:pt x="47148" y="43586"/>
                </a:cubicBezTo>
                <a:lnTo>
                  <a:pt x="47148" y="7543"/>
                </a:lnTo>
                <a:cubicBezTo>
                  <a:pt x="66148" y="5867"/>
                  <a:pt x="80606" y="3702"/>
                  <a:pt x="90524" y="1047"/>
                </a:cubicBezTo>
                <a:close/>
                <a:moveTo>
                  <a:pt x="254602" y="209"/>
                </a:moveTo>
                <a:lnTo>
                  <a:pt x="261832" y="209"/>
                </a:lnTo>
                <a:lnTo>
                  <a:pt x="261832" y="12992"/>
                </a:lnTo>
                <a:lnTo>
                  <a:pt x="300284" y="12992"/>
                </a:lnTo>
                <a:lnTo>
                  <a:pt x="300284" y="19697"/>
                </a:lnTo>
                <a:lnTo>
                  <a:pt x="261832" y="19697"/>
                </a:lnTo>
                <a:lnTo>
                  <a:pt x="261832" y="46520"/>
                </a:lnTo>
                <a:lnTo>
                  <a:pt x="304580" y="46520"/>
                </a:lnTo>
                <a:lnTo>
                  <a:pt x="304580" y="53120"/>
                </a:lnTo>
                <a:lnTo>
                  <a:pt x="266862" y="53120"/>
                </a:lnTo>
                <a:cubicBezTo>
                  <a:pt x="277828" y="67859"/>
                  <a:pt x="291134" y="78651"/>
                  <a:pt x="306780" y="85496"/>
                </a:cubicBezTo>
                <a:cubicBezTo>
                  <a:pt x="305174" y="86893"/>
                  <a:pt x="303568" y="88814"/>
                  <a:pt x="301960" y="91259"/>
                </a:cubicBezTo>
                <a:cubicBezTo>
                  <a:pt x="286244" y="83505"/>
                  <a:pt x="272868" y="71910"/>
                  <a:pt x="261832" y="56473"/>
                </a:cubicBezTo>
                <a:lnTo>
                  <a:pt x="261832" y="95554"/>
                </a:lnTo>
                <a:lnTo>
                  <a:pt x="254602" y="95554"/>
                </a:lnTo>
                <a:lnTo>
                  <a:pt x="254602" y="56788"/>
                </a:lnTo>
                <a:cubicBezTo>
                  <a:pt x="243916" y="71666"/>
                  <a:pt x="230714" y="83051"/>
                  <a:pt x="214998" y="90944"/>
                </a:cubicBezTo>
                <a:cubicBezTo>
                  <a:pt x="213530" y="88709"/>
                  <a:pt x="211890" y="86788"/>
                  <a:pt x="210074" y="85182"/>
                </a:cubicBezTo>
                <a:cubicBezTo>
                  <a:pt x="225860" y="78406"/>
                  <a:pt x="239060" y="67719"/>
                  <a:pt x="249678" y="53120"/>
                </a:cubicBezTo>
                <a:lnTo>
                  <a:pt x="212168" y="53120"/>
                </a:lnTo>
                <a:lnTo>
                  <a:pt x="212168" y="46520"/>
                </a:lnTo>
                <a:lnTo>
                  <a:pt x="254602" y="46520"/>
                </a:lnTo>
                <a:lnTo>
                  <a:pt x="254602" y="19697"/>
                </a:lnTo>
                <a:lnTo>
                  <a:pt x="217198" y="19697"/>
                </a:lnTo>
                <a:lnTo>
                  <a:pt x="217198" y="12992"/>
                </a:lnTo>
                <a:lnTo>
                  <a:pt x="254602" y="12992"/>
                </a:lnTo>
                <a:close/>
                <a:moveTo>
                  <a:pt x="124052" y="104"/>
                </a:moveTo>
                <a:lnTo>
                  <a:pt x="130864" y="104"/>
                </a:lnTo>
                <a:lnTo>
                  <a:pt x="130864" y="22526"/>
                </a:lnTo>
                <a:lnTo>
                  <a:pt x="145112" y="22526"/>
                </a:lnTo>
                <a:lnTo>
                  <a:pt x="145112" y="29127"/>
                </a:lnTo>
                <a:lnTo>
                  <a:pt x="130864" y="29127"/>
                </a:lnTo>
                <a:lnTo>
                  <a:pt x="130864" y="33318"/>
                </a:lnTo>
                <a:cubicBezTo>
                  <a:pt x="134216" y="36671"/>
                  <a:pt x="140084" y="43411"/>
                  <a:pt x="148466" y="53540"/>
                </a:cubicBezTo>
                <a:lnTo>
                  <a:pt x="144064" y="59721"/>
                </a:lnTo>
                <a:cubicBezTo>
                  <a:pt x="141132" y="54972"/>
                  <a:pt x="136730" y="48860"/>
                  <a:pt x="130864" y="41386"/>
                </a:cubicBezTo>
                <a:lnTo>
                  <a:pt x="130864" y="95450"/>
                </a:lnTo>
                <a:lnTo>
                  <a:pt x="124052" y="95450"/>
                </a:lnTo>
                <a:lnTo>
                  <a:pt x="124052" y="41281"/>
                </a:lnTo>
                <a:cubicBezTo>
                  <a:pt x="119302" y="56508"/>
                  <a:pt x="113854" y="68173"/>
                  <a:pt x="107708" y="76276"/>
                </a:cubicBezTo>
                <a:cubicBezTo>
                  <a:pt x="106660" y="73831"/>
                  <a:pt x="105264" y="71596"/>
                  <a:pt x="103516" y="69570"/>
                </a:cubicBezTo>
                <a:cubicBezTo>
                  <a:pt x="111550" y="60071"/>
                  <a:pt x="117732" y="46590"/>
                  <a:pt x="122062" y="29127"/>
                </a:cubicBezTo>
                <a:lnTo>
                  <a:pt x="106346" y="29127"/>
                </a:lnTo>
                <a:lnTo>
                  <a:pt x="106346" y="22526"/>
                </a:lnTo>
                <a:lnTo>
                  <a:pt x="124052" y="22526"/>
                </a:lnTo>
                <a:close/>
                <a:moveTo>
                  <a:pt x="358958" y="0"/>
                </a:moveTo>
                <a:lnTo>
                  <a:pt x="366816" y="1152"/>
                </a:lnTo>
                <a:cubicBezTo>
                  <a:pt x="364930" y="6461"/>
                  <a:pt x="363184" y="10896"/>
                  <a:pt x="361578" y="14459"/>
                </a:cubicBezTo>
                <a:lnTo>
                  <a:pt x="399402" y="14459"/>
                </a:lnTo>
                <a:lnTo>
                  <a:pt x="399402" y="95240"/>
                </a:lnTo>
                <a:lnTo>
                  <a:pt x="392172" y="95240"/>
                </a:lnTo>
                <a:lnTo>
                  <a:pt x="392172" y="89792"/>
                </a:lnTo>
                <a:lnTo>
                  <a:pt x="335384" y="89792"/>
                </a:lnTo>
                <a:lnTo>
                  <a:pt x="335384" y="95764"/>
                </a:lnTo>
                <a:lnTo>
                  <a:pt x="328364" y="95764"/>
                </a:lnTo>
                <a:lnTo>
                  <a:pt x="328364" y="14459"/>
                </a:lnTo>
                <a:lnTo>
                  <a:pt x="354558" y="14459"/>
                </a:lnTo>
                <a:cubicBezTo>
                  <a:pt x="356304" y="9988"/>
                  <a:pt x="357770" y="5168"/>
                  <a:pt x="358958" y="0"/>
                </a:cubicBezTo>
                <a:close/>
                <a:moveTo>
                  <a:pt x="26298" y="0"/>
                </a:moveTo>
                <a:lnTo>
                  <a:pt x="32688" y="0"/>
                </a:lnTo>
                <a:lnTo>
                  <a:pt x="32688" y="29337"/>
                </a:lnTo>
                <a:lnTo>
                  <a:pt x="42224" y="29337"/>
                </a:lnTo>
                <a:lnTo>
                  <a:pt x="42224" y="35623"/>
                </a:lnTo>
                <a:lnTo>
                  <a:pt x="14354" y="35623"/>
                </a:lnTo>
                <a:lnTo>
                  <a:pt x="14354" y="43796"/>
                </a:lnTo>
                <a:cubicBezTo>
                  <a:pt x="14354" y="47078"/>
                  <a:pt x="14318" y="49558"/>
                  <a:pt x="14248" y="51235"/>
                </a:cubicBezTo>
                <a:lnTo>
                  <a:pt x="35728" y="51235"/>
                </a:lnTo>
                <a:lnTo>
                  <a:pt x="35728" y="95554"/>
                </a:lnTo>
                <a:lnTo>
                  <a:pt x="29336" y="95554"/>
                </a:lnTo>
                <a:lnTo>
                  <a:pt x="29336" y="57521"/>
                </a:lnTo>
                <a:lnTo>
                  <a:pt x="14038" y="57521"/>
                </a:lnTo>
                <a:cubicBezTo>
                  <a:pt x="13130" y="74006"/>
                  <a:pt x="10128" y="86788"/>
                  <a:pt x="5028" y="95869"/>
                </a:cubicBezTo>
                <a:cubicBezTo>
                  <a:pt x="3632" y="94332"/>
                  <a:pt x="1954" y="92935"/>
                  <a:pt x="0" y="91678"/>
                </a:cubicBezTo>
                <a:cubicBezTo>
                  <a:pt x="5238" y="81549"/>
                  <a:pt x="7858" y="65589"/>
                  <a:pt x="7858" y="43796"/>
                </a:cubicBezTo>
                <a:lnTo>
                  <a:pt x="7858" y="2305"/>
                </a:lnTo>
                <a:lnTo>
                  <a:pt x="14354" y="2305"/>
                </a:lnTo>
                <a:lnTo>
                  <a:pt x="14354" y="29337"/>
                </a:lnTo>
                <a:lnTo>
                  <a:pt x="26298" y="29337"/>
                </a:lnTo>
                <a:close/>
              </a:path>
            </a:pathLst>
          </a:custGeom>
          <a:solidFill>
            <a:srgbClr val="E6E6E6"/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/>
            <a:endParaRPr lang="zh-CN" altLang="en-US" sz="800">
              <a:solidFill>
                <a:srgbClr val="E6E6E6"/>
              </a:solidFill>
            </a:endParaRPr>
          </a:p>
        </p:txBody>
      </p:sp>
      <p:sp>
        <p:nvSpPr>
          <p:cNvPr id="117" name="文本框 116" title=""/>
          <p:cNvSpPr txBox="1"/>
          <p:nvPr/>
        </p:nvSpPr>
        <p:spPr>
          <a:xfrm>
            <a:off x="-19973423" y="-15670374"/>
            <a:ext cx="1965874" cy="113995"/>
          </a:xfrm>
          <a:custGeom>
            <a:rect l="l" t="t" r="r" b="b"/>
            <a:pathLst>
              <a:path w="1965874" h="113992">
                <a:moveTo>
                  <a:pt x="891806" y="87487"/>
                </a:moveTo>
                <a:cubicBezTo>
                  <a:pt x="887684" y="90420"/>
                  <a:pt x="885624" y="93808"/>
                  <a:pt x="885624" y="97650"/>
                </a:cubicBezTo>
                <a:cubicBezTo>
                  <a:pt x="885624" y="100793"/>
                  <a:pt x="887126" y="103308"/>
                  <a:pt x="890130" y="105194"/>
                </a:cubicBezTo>
                <a:cubicBezTo>
                  <a:pt x="893134" y="107080"/>
                  <a:pt x="897290" y="108023"/>
                  <a:pt x="902598" y="108023"/>
                </a:cubicBezTo>
                <a:cubicBezTo>
                  <a:pt x="908046" y="108023"/>
                  <a:pt x="912586" y="106765"/>
                  <a:pt x="916218" y="104251"/>
                </a:cubicBezTo>
                <a:cubicBezTo>
                  <a:pt x="919572" y="101876"/>
                  <a:pt x="921248" y="99082"/>
                  <a:pt x="921248" y="95869"/>
                </a:cubicBezTo>
                <a:cubicBezTo>
                  <a:pt x="921248" y="90909"/>
                  <a:pt x="917302" y="88430"/>
                  <a:pt x="909408" y="88430"/>
                </a:cubicBezTo>
                <a:lnTo>
                  <a:pt x="899036" y="88430"/>
                </a:lnTo>
                <a:cubicBezTo>
                  <a:pt x="896870" y="88430"/>
                  <a:pt x="894460" y="88115"/>
                  <a:pt x="891806" y="87487"/>
                </a:cubicBezTo>
                <a:close/>
                <a:moveTo>
                  <a:pt x="429472" y="75438"/>
                </a:moveTo>
                <a:cubicBezTo>
                  <a:pt x="431288" y="75438"/>
                  <a:pt x="432824" y="76066"/>
                  <a:pt x="434082" y="77324"/>
                </a:cubicBezTo>
                <a:cubicBezTo>
                  <a:pt x="435340" y="78651"/>
                  <a:pt x="435968" y="80327"/>
                  <a:pt x="435968" y="82353"/>
                </a:cubicBezTo>
                <a:cubicBezTo>
                  <a:pt x="435968" y="84309"/>
                  <a:pt x="435340" y="85915"/>
                  <a:pt x="434082" y="87172"/>
                </a:cubicBezTo>
                <a:cubicBezTo>
                  <a:pt x="432824" y="88430"/>
                  <a:pt x="431288" y="89058"/>
                  <a:pt x="429472" y="89058"/>
                </a:cubicBezTo>
                <a:cubicBezTo>
                  <a:pt x="427726" y="89058"/>
                  <a:pt x="426224" y="88430"/>
                  <a:pt x="424966" y="87172"/>
                </a:cubicBezTo>
                <a:cubicBezTo>
                  <a:pt x="423710" y="85915"/>
                  <a:pt x="423080" y="84309"/>
                  <a:pt x="423080" y="82353"/>
                </a:cubicBezTo>
                <a:cubicBezTo>
                  <a:pt x="423080" y="80327"/>
                  <a:pt x="423710" y="78651"/>
                  <a:pt x="424966" y="77324"/>
                </a:cubicBezTo>
                <a:cubicBezTo>
                  <a:pt x="426224" y="76066"/>
                  <a:pt x="427726" y="75438"/>
                  <a:pt x="429472" y="75438"/>
                </a:cubicBezTo>
                <a:close/>
                <a:moveTo>
                  <a:pt x="335384" y="66846"/>
                </a:moveTo>
                <a:lnTo>
                  <a:pt x="335384" y="83191"/>
                </a:lnTo>
                <a:lnTo>
                  <a:pt x="392172" y="83191"/>
                </a:lnTo>
                <a:lnTo>
                  <a:pt x="392172" y="66846"/>
                </a:lnTo>
                <a:close/>
                <a:moveTo>
                  <a:pt x="856868" y="57731"/>
                </a:moveTo>
                <a:cubicBezTo>
                  <a:pt x="847158" y="58848"/>
                  <a:pt x="840174" y="60629"/>
                  <a:pt x="835914" y="63074"/>
                </a:cubicBezTo>
                <a:cubicBezTo>
                  <a:pt x="832002" y="65449"/>
                  <a:pt x="830046" y="68627"/>
                  <a:pt x="830046" y="72609"/>
                </a:cubicBezTo>
                <a:cubicBezTo>
                  <a:pt x="830046" y="78965"/>
                  <a:pt x="833538" y="82143"/>
                  <a:pt x="840524" y="82143"/>
                </a:cubicBezTo>
                <a:cubicBezTo>
                  <a:pt x="845552" y="82143"/>
                  <a:pt x="851000" y="79524"/>
                  <a:pt x="856868" y="74285"/>
                </a:cubicBezTo>
                <a:close/>
                <a:moveTo>
                  <a:pt x="482440" y="50606"/>
                </a:moveTo>
                <a:lnTo>
                  <a:pt x="482440" y="80781"/>
                </a:lnTo>
                <a:lnTo>
                  <a:pt x="496270" y="80781"/>
                </a:lnTo>
                <a:cubicBezTo>
                  <a:pt x="510870" y="80781"/>
                  <a:pt x="518168" y="75507"/>
                  <a:pt x="518168" y="64960"/>
                </a:cubicBezTo>
                <a:cubicBezTo>
                  <a:pt x="518168" y="55391"/>
                  <a:pt x="510870" y="50606"/>
                  <a:pt x="496270" y="50606"/>
                </a:cubicBezTo>
                <a:close/>
                <a:moveTo>
                  <a:pt x="1220056" y="49977"/>
                </a:moveTo>
                <a:cubicBezTo>
                  <a:pt x="1212652" y="54657"/>
                  <a:pt x="1208950" y="60664"/>
                  <a:pt x="1208950" y="67999"/>
                </a:cubicBezTo>
                <a:cubicBezTo>
                  <a:pt x="1208950" y="72190"/>
                  <a:pt x="1210522" y="75682"/>
                  <a:pt x="1213666" y="78476"/>
                </a:cubicBezTo>
                <a:cubicBezTo>
                  <a:pt x="1216878" y="81270"/>
                  <a:pt x="1220860" y="82667"/>
                  <a:pt x="1225610" y="82667"/>
                </a:cubicBezTo>
                <a:cubicBezTo>
                  <a:pt x="1230150" y="82667"/>
                  <a:pt x="1233886" y="81375"/>
                  <a:pt x="1236820" y="78790"/>
                </a:cubicBezTo>
                <a:cubicBezTo>
                  <a:pt x="1239614" y="76276"/>
                  <a:pt x="1241012" y="73063"/>
                  <a:pt x="1241012" y="69151"/>
                </a:cubicBezTo>
                <a:cubicBezTo>
                  <a:pt x="1241012" y="64401"/>
                  <a:pt x="1238916" y="60420"/>
                  <a:pt x="1234724" y="57207"/>
                </a:cubicBezTo>
                <a:cubicBezTo>
                  <a:pt x="1232140" y="55321"/>
                  <a:pt x="1227250" y="52911"/>
                  <a:pt x="1220056" y="49977"/>
                </a:cubicBezTo>
                <a:close/>
                <a:moveTo>
                  <a:pt x="335384" y="44215"/>
                </a:moveTo>
                <a:lnTo>
                  <a:pt x="335384" y="60350"/>
                </a:lnTo>
                <a:lnTo>
                  <a:pt x="392172" y="60350"/>
                </a:lnTo>
                <a:lnTo>
                  <a:pt x="392172" y="44215"/>
                </a:lnTo>
                <a:close/>
                <a:moveTo>
                  <a:pt x="62130" y="37299"/>
                </a:moveTo>
                <a:cubicBezTo>
                  <a:pt x="64786" y="49942"/>
                  <a:pt x="68662" y="60490"/>
                  <a:pt x="73760" y="68942"/>
                </a:cubicBezTo>
                <a:cubicBezTo>
                  <a:pt x="79558" y="60071"/>
                  <a:pt x="83644" y="49523"/>
                  <a:pt x="86020" y="37299"/>
                </a:cubicBezTo>
                <a:close/>
                <a:moveTo>
                  <a:pt x="961320" y="36880"/>
                </a:moveTo>
                <a:cubicBezTo>
                  <a:pt x="956220" y="36880"/>
                  <a:pt x="952100" y="38976"/>
                  <a:pt x="948956" y="43167"/>
                </a:cubicBezTo>
                <a:cubicBezTo>
                  <a:pt x="945742" y="47288"/>
                  <a:pt x="944136" y="52736"/>
                  <a:pt x="944136" y="59512"/>
                </a:cubicBezTo>
                <a:cubicBezTo>
                  <a:pt x="944136" y="66217"/>
                  <a:pt x="945742" y="71631"/>
                  <a:pt x="948956" y="75752"/>
                </a:cubicBezTo>
                <a:cubicBezTo>
                  <a:pt x="952100" y="79873"/>
                  <a:pt x="956220" y="81934"/>
                  <a:pt x="961320" y="81934"/>
                </a:cubicBezTo>
                <a:cubicBezTo>
                  <a:pt x="966418" y="81934"/>
                  <a:pt x="970574" y="79873"/>
                  <a:pt x="973788" y="75752"/>
                </a:cubicBezTo>
                <a:cubicBezTo>
                  <a:pt x="977000" y="71631"/>
                  <a:pt x="978608" y="66217"/>
                  <a:pt x="978608" y="59512"/>
                </a:cubicBezTo>
                <a:cubicBezTo>
                  <a:pt x="978608" y="52806"/>
                  <a:pt x="977000" y="47358"/>
                  <a:pt x="973788" y="43167"/>
                </a:cubicBezTo>
                <a:cubicBezTo>
                  <a:pt x="970574" y="38976"/>
                  <a:pt x="966418" y="36880"/>
                  <a:pt x="961320" y="36880"/>
                </a:cubicBezTo>
                <a:close/>
                <a:moveTo>
                  <a:pt x="655890" y="36566"/>
                </a:moveTo>
                <a:cubicBezTo>
                  <a:pt x="651560" y="36566"/>
                  <a:pt x="647822" y="38173"/>
                  <a:pt x="644680" y="41386"/>
                </a:cubicBezTo>
                <a:cubicBezTo>
                  <a:pt x="641396" y="44808"/>
                  <a:pt x="639476" y="49384"/>
                  <a:pt x="638918" y="55111"/>
                </a:cubicBezTo>
                <a:lnTo>
                  <a:pt x="670560" y="55111"/>
                </a:lnTo>
                <a:cubicBezTo>
                  <a:pt x="670560" y="42748"/>
                  <a:pt x="665670" y="36566"/>
                  <a:pt x="655890" y="36566"/>
                </a:cubicBezTo>
                <a:close/>
                <a:moveTo>
                  <a:pt x="901236" y="36042"/>
                </a:moveTo>
                <a:cubicBezTo>
                  <a:pt x="897604" y="36042"/>
                  <a:pt x="894600" y="37265"/>
                  <a:pt x="892224" y="39709"/>
                </a:cubicBezTo>
                <a:cubicBezTo>
                  <a:pt x="889780" y="42224"/>
                  <a:pt x="888558" y="45612"/>
                  <a:pt x="888558" y="49872"/>
                </a:cubicBezTo>
                <a:cubicBezTo>
                  <a:pt x="888558" y="53994"/>
                  <a:pt x="889816" y="57381"/>
                  <a:pt x="892330" y="60036"/>
                </a:cubicBezTo>
                <a:cubicBezTo>
                  <a:pt x="894774" y="62620"/>
                  <a:pt x="897744" y="63912"/>
                  <a:pt x="901236" y="63912"/>
                </a:cubicBezTo>
                <a:cubicBezTo>
                  <a:pt x="904728" y="63912"/>
                  <a:pt x="907696" y="62620"/>
                  <a:pt x="910142" y="60036"/>
                </a:cubicBezTo>
                <a:cubicBezTo>
                  <a:pt x="912656" y="57381"/>
                  <a:pt x="913914" y="53994"/>
                  <a:pt x="913914" y="49872"/>
                </a:cubicBezTo>
                <a:cubicBezTo>
                  <a:pt x="913914" y="45681"/>
                  <a:pt x="912656" y="42294"/>
                  <a:pt x="910142" y="39709"/>
                </a:cubicBezTo>
                <a:cubicBezTo>
                  <a:pt x="907766" y="37265"/>
                  <a:pt x="904798" y="36042"/>
                  <a:pt x="901236" y="36042"/>
                </a:cubicBezTo>
                <a:close/>
                <a:moveTo>
                  <a:pt x="429472" y="32689"/>
                </a:moveTo>
                <a:cubicBezTo>
                  <a:pt x="431288" y="32689"/>
                  <a:pt x="432824" y="33318"/>
                  <a:pt x="434082" y="34575"/>
                </a:cubicBezTo>
                <a:cubicBezTo>
                  <a:pt x="435340" y="35902"/>
                  <a:pt x="435968" y="37579"/>
                  <a:pt x="435968" y="39605"/>
                </a:cubicBezTo>
                <a:cubicBezTo>
                  <a:pt x="435968" y="41560"/>
                  <a:pt x="435340" y="43167"/>
                  <a:pt x="434082" y="44424"/>
                </a:cubicBezTo>
                <a:cubicBezTo>
                  <a:pt x="432824" y="45681"/>
                  <a:pt x="431288" y="46310"/>
                  <a:pt x="429472" y="46310"/>
                </a:cubicBezTo>
                <a:cubicBezTo>
                  <a:pt x="427726" y="46310"/>
                  <a:pt x="426224" y="45681"/>
                  <a:pt x="424966" y="44424"/>
                </a:cubicBezTo>
                <a:cubicBezTo>
                  <a:pt x="423710" y="43167"/>
                  <a:pt x="423080" y="41560"/>
                  <a:pt x="423080" y="39605"/>
                </a:cubicBezTo>
                <a:cubicBezTo>
                  <a:pt x="423080" y="37579"/>
                  <a:pt x="423710" y="35902"/>
                  <a:pt x="424966" y="34575"/>
                </a:cubicBezTo>
                <a:cubicBezTo>
                  <a:pt x="426224" y="33318"/>
                  <a:pt x="427726" y="32689"/>
                  <a:pt x="429472" y="32689"/>
                </a:cubicBezTo>
                <a:close/>
                <a:moveTo>
                  <a:pt x="1121644" y="31118"/>
                </a:moveTo>
                <a:lnTo>
                  <a:pt x="1130550" y="31118"/>
                </a:lnTo>
                <a:lnTo>
                  <a:pt x="1142600" y="63493"/>
                </a:lnTo>
                <a:lnTo>
                  <a:pt x="1148258" y="79419"/>
                </a:lnTo>
                <a:lnTo>
                  <a:pt x="1148780" y="79419"/>
                </a:lnTo>
                <a:cubicBezTo>
                  <a:pt x="1149130" y="78371"/>
                  <a:pt x="1149934" y="75682"/>
                  <a:pt x="1151190" y="71351"/>
                </a:cubicBezTo>
                <a:cubicBezTo>
                  <a:pt x="1152168" y="67999"/>
                  <a:pt x="1152972" y="65379"/>
                  <a:pt x="1153600" y="63493"/>
                </a:cubicBezTo>
                <a:lnTo>
                  <a:pt x="1164182" y="31118"/>
                </a:lnTo>
                <a:lnTo>
                  <a:pt x="1172564" y="31118"/>
                </a:lnTo>
                <a:lnTo>
                  <a:pt x="1150982" y="92935"/>
                </a:lnTo>
                <a:cubicBezTo>
                  <a:pt x="1146440" y="105927"/>
                  <a:pt x="1139560" y="112423"/>
                  <a:pt x="1130340" y="112423"/>
                </a:cubicBezTo>
                <a:cubicBezTo>
                  <a:pt x="1127896" y="112423"/>
                  <a:pt x="1125730" y="112039"/>
                  <a:pt x="1123844" y="111271"/>
                </a:cubicBezTo>
                <a:lnTo>
                  <a:pt x="1125626" y="104355"/>
                </a:lnTo>
                <a:cubicBezTo>
                  <a:pt x="1127162" y="104914"/>
                  <a:pt x="1128630" y="105194"/>
                  <a:pt x="1130026" y="105194"/>
                </a:cubicBezTo>
                <a:cubicBezTo>
                  <a:pt x="1135894" y="105194"/>
                  <a:pt x="1140294" y="100933"/>
                  <a:pt x="1143228" y="92411"/>
                </a:cubicBezTo>
                <a:lnTo>
                  <a:pt x="1144486" y="88011"/>
                </a:lnTo>
                <a:close/>
                <a:moveTo>
                  <a:pt x="567422" y="31118"/>
                </a:moveTo>
                <a:lnTo>
                  <a:pt x="575910" y="31118"/>
                </a:lnTo>
                <a:lnTo>
                  <a:pt x="575910" y="66008"/>
                </a:lnTo>
                <a:cubicBezTo>
                  <a:pt x="575910" y="71456"/>
                  <a:pt x="576782" y="75403"/>
                  <a:pt x="578528" y="77847"/>
                </a:cubicBezTo>
                <a:cubicBezTo>
                  <a:pt x="580274" y="80362"/>
                  <a:pt x="583138" y="81619"/>
                  <a:pt x="587120" y="81619"/>
                </a:cubicBezTo>
                <a:cubicBezTo>
                  <a:pt x="592290" y="81619"/>
                  <a:pt x="597598" y="78301"/>
                  <a:pt x="603046" y="71666"/>
                </a:cubicBezTo>
                <a:lnTo>
                  <a:pt x="603046" y="31118"/>
                </a:lnTo>
                <a:lnTo>
                  <a:pt x="611532" y="31118"/>
                </a:lnTo>
                <a:lnTo>
                  <a:pt x="611532" y="87696"/>
                </a:lnTo>
                <a:lnTo>
                  <a:pt x="604512" y="87696"/>
                </a:lnTo>
                <a:lnTo>
                  <a:pt x="603780" y="78686"/>
                </a:lnTo>
                <a:lnTo>
                  <a:pt x="603466" y="78686"/>
                </a:lnTo>
                <a:cubicBezTo>
                  <a:pt x="597458" y="85601"/>
                  <a:pt x="591172" y="89058"/>
                  <a:pt x="584606" y="89058"/>
                </a:cubicBezTo>
                <a:cubicBezTo>
                  <a:pt x="573150" y="89058"/>
                  <a:pt x="567422" y="81724"/>
                  <a:pt x="567422" y="67056"/>
                </a:cubicBezTo>
                <a:close/>
                <a:moveTo>
                  <a:pt x="1033548" y="29651"/>
                </a:moveTo>
                <a:cubicBezTo>
                  <a:pt x="1045072" y="29651"/>
                  <a:pt x="1050836" y="37020"/>
                  <a:pt x="1050836" y="51758"/>
                </a:cubicBezTo>
                <a:lnTo>
                  <a:pt x="1050836" y="87696"/>
                </a:lnTo>
                <a:lnTo>
                  <a:pt x="1042244" y="87696"/>
                </a:lnTo>
                <a:lnTo>
                  <a:pt x="1042244" y="52806"/>
                </a:lnTo>
                <a:cubicBezTo>
                  <a:pt x="1042244" y="42329"/>
                  <a:pt x="1038506" y="37090"/>
                  <a:pt x="1031032" y="37090"/>
                </a:cubicBezTo>
                <a:cubicBezTo>
                  <a:pt x="1026214" y="37090"/>
                  <a:pt x="1020834" y="40163"/>
                  <a:pt x="1014898" y="46310"/>
                </a:cubicBezTo>
                <a:lnTo>
                  <a:pt x="1014898" y="87696"/>
                </a:lnTo>
                <a:lnTo>
                  <a:pt x="1006410" y="87696"/>
                </a:lnTo>
                <a:lnTo>
                  <a:pt x="1006410" y="31118"/>
                </a:lnTo>
                <a:lnTo>
                  <a:pt x="1013326" y="31118"/>
                </a:lnTo>
                <a:lnTo>
                  <a:pt x="1014164" y="39395"/>
                </a:lnTo>
                <a:lnTo>
                  <a:pt x="1014478" y="39395"/>
                </a:lnTo>
                <a:cubicBezTo>
                  <a:pt x="1021114" y="32899"/>
                  <a:pt x="1027470" y="29651"/>
                  <a:pt x="1033548" y="29651"/>
                </a:cubicBezTo>
                <a:close/>
                <a:moveTo>
                  <a:pt x="961320" y="29651"/>
                </a:moveTo>
                <a:cubicBezTo>
                  <a:pt x="968584" y="29651"/>
                  <a:pt x="974660" y="32270"/>
                  <a:pt x="979550" y="37509"/>
                </a:cubicBezTo>
                <a:cubicBezTo>
                  <a:pt x="984788" y="43027"/>
                  <a:pt x="987408" y="50361"/>
                  <a:pt x="987408" y="59512"/>
                </a:cubicBezTo>
                <a:cubicBezTo>
                  <a:pt x="987408" y="68522"/>
                  <a:pt x="984788" y="75787"/>
                  <a:pt x="979550" y="81305"/>
                </a:cubicBezTo>
                <a:cubicBezTo>
                  <a:pt x="974660" y="86474"/>
                  <a:pt x="968584" y="89058"/>
                  <a:pt x="961320" y="89058"/>
                </a:cubicBezTo>
                <a:cubicBezTo>
                  <a:pt x="954124" y="89058"/>
                  <a:pt x="948082" y="86474"/>
                  <a:pt x="943194" y="81305"/>
                </a:cubicBezTo>
                <a:cubicBezTo>
                  <a:pt x="937954" y="75787"/>
                  <a:pt x="935334" y="68522"/>
                  <a:pt x="935334" y="59512"/>
                </a:cubicBezTo>
                <a:cubicBezTo>
                  <a:pt x="935334" y="50361"/>
                  <a:pt x="937954" y="43027"/>
                  <a:pt x="943194" y="37509"/>
                </a:cubicBezTo>
                <a:cubicBezTo>
                  <a:pt x="948012" y="32270"/>
                  <a:pt x="954054" y="29651"/>
                  <a:pt x="961320" y="29651"/>
                </a:cubicBezTo>
                <a:close/>
                <a:moveTo>
                  <a:pt x="901236" y="29651"/>
                </a:moveTo>
                <a:cubicBezTo>
                  <a:pt x="903820" y="29651"/>
                  <a:pt x="906440" y="30140"/>
                  <a:pt x="909094" y="31118"/>
                </a:cubicBezTo>
                <a:lnTo>
                  <a:pt x="928686" y="31118"/>
                </a:lnTo>
                <a:lnTo>
                  <a:pt x="928686" y="37719"/>
                </a:lnTo>
                <a:lnTo>
                  <a:pt x="916742" y="37719"/>
                </a:lnTo>
                <a:cubicBezTo>
                  <a:pt x="920026" y="40862"/>
                  <a:pt x="921666" y="44948"/>
                  <a:pt x="921666" y="49977"/>
                </a:cubicBezTo>
                <a:cubicBezTo>
                  <a:pt x="921666" y="55914"/>
                  <a:pt x="919676" y="60734"/>
                  <a:pt x="915694" y="64436"/>
                </a:cubicBezTo>
                <a:cubicBezTo>
                  <a:pt x="911852" y="67999"/>
                  <a:pt x="907034" y="69780"/>
                  <a:pt x="901236" y="69780"/>
                </a:cubicBezTo>
                <a:cubicBezTo>
                  <a:pt x="898092" y="69780"/>
                  <a:pt x="895194" y="69081"/>
                  <a:pt x="892540" y="67684"/>
                </a:cubicBezTo>
                <a:cubicBezTo>
                  <a:pt x="890024" y="69850"/>
                  <a:pt x="888768" y="72224"/>
                  <a:pt x="888768" y="74809"/>
                </a:cubicBezTo>
                <a:cubicBezTo>
                  <a:pt x="888768" y="79070"/>
                  <a:pt x="892120" y="81200"/>
                  <a:pt x="898826" y="81200"/>
                </a:cubicBezTo>
                <a:lnTo>
                  <a:pt x="910142" y="81200"/>
                </a:lnTo>
                <a:cubicBezTo>
                  <a:pt x="923134" y="81200"/>
                  <a:pt x="929630" y="85671"/>
                  <a:pt x="929630" y="94611"/>
                </a:cubicBezTo>
                <a:cubicBezTo>
                  <a:pt x="929630" y="99920"/>
                  <a:pt x="927080" y="104425"/>
                  <a:pt x="921982" y="108127"/>
                </a:cubicBezTo>
                <a:cubicBezTo>
                  <a:pt x="916602" y="112039"/>
                  <a:pt x="909758" y="113995"/>
                  <a:pt x="901446" y="113995"/>
                </a:cubicBezTo>
                <a:cubicBezTo>
                  <a:pt x="894390" y="113995"/>
                  <a:pt x="888768" y="112668"/>
                  <a:pt x="884576" y="110013"/>
                </a:cubicBezTo>
                <a:cubicBezTo>
                  <a:pt x="880246" y="107289"/>
                  <a:pt x="878080" y="103517"/>
                  <a:pt x="878080" y="98698"/>
                </a:cubicBezTo>
                <a:cubicBezTo>
                  <a:pt x="878080" y="93738"/>
                  <a:pt x="880874" y="89408"/>
                  <a:pt x="886462" y="85706"/>
                </a:cubicBezTo>
                <a:lnTo>
                  <a:pt x="886462" y="85286"/>
                </a:lnTo>
                <a:cubicBezTo>
                  <a:pt x="883040" y="83191"/>
                  <a:pt x="881328" y="80083"/>
                  <a:pt x="881328" y="75961"/>
                </a:cubicBezTo>
                <a:cubicBezTo>
                  <a:pt x="881328" y="72050"/>
                  <a:pt x="883424" y="68557"/>
                  <a:pt x="887614" y="65484"/>
                </a:cubicBezTo>
                <a:lnTo>
                  <a:pt x="887614" y="65065"/>
                </a:lnTo>
                <a:cubicBezTo>
                  <a:pt x="882726" y="61153"/>
                  <a:pt x="880280" y="56089"/>
                  <a:pt x="880280" y="49872"/>
                </a:cubicBezTo>
                <a:cubicBezTo>
                  <a:pt x="880280" y="43865"/>
                  <a:pt x="882342" y="38976"/>
                  <a:pt x="886462" y="35204"/>
                </a:cubicBezTo>
                <a:cubicBezTo>
                  <a:pt x="890444" y="31502"/>
                  <a:pt x="895368" y="29651"/>
                  <a:pt x="901236" y="29651"/>
                </a:cubicBezTo>
                <a:close/>
                <a:moveTo>
                  <a:pt x="846182" y="29651"/>
                </a:moveTo>
                <a:cubicBezTo>
                  <a:pt x="858964" y="29651"/>
                  <a:pt x="865354" y="37299"/>
                  <a:pt x="865354" y="52597"/>
                </a:cubicBezTo>
                <a:lnTo>
                  <a:pt x="865354" y="87696"/>
                </a:lnTo>
                <a:lnTo>
                  <a:pt x="858334" y="87696"/>
                </a:lnTo>
                <a:lnTo>
                  <a:pt x="857602" y="80781"/>
                </a:lnTo>
                <a:lnTo>
                  <a:pt x="857288" y="80781"/>
                </a:lnTo>
                <a:cubicBezTo>
                  <a:pt x="850792" y="86299"/>
                  <a:pt x="844434" y="89058"/>
                  <a:pt x="838218" y="89058"/>
                </a:cubicBezTo>
                <a:cubicBezTo>
                  <a:pt x="833398" y="89058"/>
                  <a:pt x="829486" y="87696"/>
                  <a:pt x="826484" y="84972"/>
                </a:cubicBezTo>
                <a:cubicBezTo>
                  <a:pt x="823340" y="82038"/>
                  <a:pt x="821768" y="78092"/>
                  <a:pt x="821768" y="73133"/>
                </a:cubicBezTo>
                <a:cubicBezTo>
                  <a:pt x="821768" y="66986"/>
                  <a:pt x="824598" y="62236"/>
                  <a:pt x="830256" y="58883"/>
                </a:cubicBezTo>
                <a:cubicBezTo>
                  <a:pt x="835704" y="55670"/>
                  <a:pt x="844574" y="53365"/>
                  <a:pt x="856868" y="51968"/>
                </a:cubicBezTo>
                <a:cubicBezTo>
                  <a:pt x="857008" y="41840"/>
                  <a:pt x="852992" y="36776"/>
                  <a:pt x="844818" y="36776"/>
                </a:cubicBezTo>
                <a:cubicBezTo>
                  <a:pt x="839300" y="36776"/>
                  <a:pt x="833574" y="38871"/>
                  <a:pt x="827636" y="43062"/>
                </a:cubicBezTo>
                <a:lnTo>
                  <a:pt x="824178" y="37090"/>
                </a:lnTo>
                <a:cubicBezTo>
                  <a:pt x="831722" y="32131"/>
                  <a:pt x="839056" y="29651"/>
                  <a:pt x="846182" y="29651"/>
                </a:cubicBezTo>
                <a:close/>
                <a:moveTo>
                  <a:pt x="811434" y="29651"/>
                </a:moveTo>
                <a:cubicBezTo>
                  <a:pt x="813738" y="29651"/>
                  <a:pt x="815730" y="30070"/>
                  <a:pt x="817406" y="30908"/>
                </a:cubicBezTo>
                <a:lnTo>
                  <a:pt x="815730" y="38347"/>
                </a:lnTo>
                <a:cubicBezTo>
                  <a:pt x="813844" y="37719"/>
                  <a:pt x="812062" y="37404"/>
                  <a:pt x="810386" y="37404"/>
                </a:cubicBezTo>
                <a:cubicBezTo>
                  <a:pt x="804170" y="37404"/>
                  <a:pt x="799314" y="41875"/>
                  <a:pt x="795822" y="50815"/>
                </a:cubicBezTo>
                <a:lnTo>
                  <a:pt x="795822" y="87696"/>
                </a:lnTo>
                <a:lnTo>
                  <a:pt x="787336" y="87696"/>
                </a:lnTo>
                <a:lnTo>
                  <a:pt x="787336" y="31118"/>
                </a:lnTo>
                <a:lnTo>
                  <a:pt x="794250" y="31118"/>
                </a:lnTo>
                <a:lnTo>
                  <a:pt x="795090" y="41490"/>
                </a:lnTo>
                <a:lnTo>
                  <a:pt x="795404" y="41490"/>
                </a:lnTo>
                <a:cubicBezTo>
                  <a:pt x="799664" y="33597"/>
                  <a:pt x="805008" y="29651"/>
                  <a:pt x="811434" y="29651"/>
                </a:cubicBezTo>
                <a:close/>
                <a:moveTo>
                  <a:pt x="655786" y="29651"/>
                </a:moveTo>
                <a:cubicBezTo>
                  <a:pt x="662840" y="29651"/>
                  <a:pt x="668324" y="32026"/>
                  <a:pt x="672236" y="36776"/>
                </a:cubicBezTo>
                <a:cubicBezTo>
                  <a:pt x="676148" y="41456"/>
                  <a:pt x="678102" y="47917"/>
                  <a:pt x="678102" y="56159"/>
                </a:cubicBezTo>
                <a:cubicBezTo>
                  <a:pt x="678102" y="58394"/>
                  <a:pt x="677964" y="60105"/>
                  <a:pt x="677684" y="61293"/>
                </a:cubicBezTo>
                <a:lnTo>
                  <a:pt x="639022" y="61293"/>
                </a:lnTo>
                <a:cubicBezTo>
                  <a:pt x="639302" y="67579"/>
                  <a:pt x="641188" y="72644"/>
                  <a:pt x="644680" y="76485"/>
                </a:cubicBezTo>
                <a:cubicBezTo>
                  <a:pt x="648172" y="80327"/>
                  <a:pt x="652748" y="82248"/>
                  <a:pt x="658406" y="82248"/>
                </a:cubicBezTo>
                <a:cubicBezTo>
                  <a:pt x="663434" y="82248"/>
                  <a:pt x="668220" y="80711"/>
                  <a:pt x="672760" y="77638"/>
                </a:cubicBezTo>
                <a:lnTo>
                  <a:pt x="675902" y="83296"/>
                </a:lnTo>
                <a:cubicBezTo>
                  <a:pt x="669896" y="87137"/>
                  <a:pt x="663714" y="89058"/>
                  <a:pt x="657358" y="89058"/>
                </a:cubicBezTo>
                <a:cubicBezTo>
                  <a:pt x="649674" y="89058"/>
                  <a:pt x="643352" y="86439"/>
                  <a:pt x="638394" y="81200"/>
                </a:cubicBezTo>
                <a:cubicBezTo>
                  <a:pt x="633154" y="75752"/>
                  <a:pt x="630536" y="68522"/>
                  <a:pt x="630536" y="59512"/>
                </a:cubicBezTo>
                <a:cubicBezTo>
                  <a:pt x="630536" y="50641"/>
                  <a:pt x="633120" y="43341"/>
                  <a:pt x="638288" y="37614"/>
                </a:cubicBezTo>
                <a:cubicBezTo>
                  <a:pt x="643178" y="32305"/>
                  <a:pt x="649010" y="29651"/>
                  <a:pt x="655786" y="29651"/>
                </a:cubicBezTo>
                <a:close/>
                <a:moveTo>
                  <a:pt x="231970" y="22526"/>
                </a:moveTo>
                <a:cubicBezTo>
                  <a:pt x="237140" y="29791"/>
                  <a:pt x="240528" y="36391"/>
                  <a:pt x="242134" y="42329"/>
                </a:cubicBezTo>
                <a:lnTo>
                  <a:pt x="235638" y="44948"/>
                </a:lnTo>
                <a:cubicBezTo>
                  <a:pt x="233892" y="38662"/>
                  <a:pt x="230678" y="31956"/>
                  <a:pt x="225998" y="24831"/>
                </a:cubicBezTo>
                <a:close/>
                <a:moveTo>
                  <a:pt x="285406" y="22002"/>
                </a:moveTo>
                <a:lnTo>
                  <a:pt x="292636" y="24412"/>
                </a:lnTo>
                <a:cubicBezTo>
                  <a:pt x="288026" y="33353"/>
                  <a:pt x="283974" y="40303"/>
                  <a:pt x="280482" y="45262"/>
                </a:cubicBezTo>
                <a:lnTo>
                  <a:pt x="274614" y="43167"/>
                </a:lnTo>
                <a:cubicBezTo>
                  <a:pt x="279084" y="36252"/>
                  <a:pt x="282682" y="29197"/>
                  <a:pt x="285406" y="22002"/>
                </a:cubicBezTo>
                <a:close/>
                <a:moveTo>
                  <a:pt x="335384" y="21164"/>
                </a:moveTo>
                <a:lnTo>
                  <a:pt x="335384" y="37719"/>
                </a:lnTo>
                <a:lnTo>
                  <a:pt x="392172" y="37719"/>
                </a:lnTo>
                <a:lnTo>
                  <a:pt x="392172" y="21164"/>
                </a:lnTo>
                <a:close/>
                <a:moveTo>
                  <a:pt x="1289360" y="20955"/>
                </a:moveTo>
                <a:cubicBezTo>
                  <a:pt x="1287754" y="24098"/>
                  <a:pt x="1285728" y="27800"/>
                  <a:pt x="1283284" y="32061"/>
                </a:cubicBezTo>
                <a:lnTo>
                  <a:pt x="1264738" y="59512"/>
                </a:lnTo>
                <a:lnTo>
                  <a:pt x="1289256" y="59512"/>
                </a:lnTo>
                <a:lnTo>
                  <a:pt x="1289256" y="34575"/>
                </a:lnTo>
                <a:cubicBezTo>
                  <a:pt x="1289256" y="30524"/>
                  <a:pt x="1289466" y="25984"/>
                  <a:pt x="1289884" y="20955"/>
                </a:cubicBezTo>
                <a:close/>
                <a:moveTo>
                  <a:pt x="1625440" y="18126"/>
                </a:moveTo>
                <a:lnTo>
                  <a:pt x="1625440" y="80572"/>
                </a:lnTo>
                <a:lnTo>
                  <a:pt x="1634870" y="80572"/>
                </a:lnTo>
                <a:cubicBezTo>
                  <a:pt x="1644020" y="80572"/>
                  <a:pt x="1650970" y="77778"/>
                  <a:pt x="1655720" y="72190"/>
                </a:cubicBezTo>
                <a:cubicBezTo>
                  <a:pt x="1660260" y="66741"/>
                  <a:pt x="1662530" y="59023"/>
                  <a:pt x="1662530" y="49034"/>
                </a:cubicBezTo>
                <a:cubicBezTo>
                  <a:pt x="1662530" y="28429"/>
                  <a:pt x="1653310" y="18126"/>
                  <a:pt x="1634870" y="18126"/>
                </a:cubicBezTo>
                <a:close/>
                <a:moveTo>
                  <a:pt x="720566" y="18126"/>
                </a:moveTo>
                <a:lnTo>
                  <a:pt x="720566" y="80572"/>
                </a:lnTo>
                <a:lnTo>
                  <a:pt x="729996" y="80572"/>
                </a:lnTo>
                <a:cubicBezTo>
                  <a:pt x="739146" y="80572"/>
                  <a:pt x="746096" y="77778"/>
                  <a:pt x="750846" y="72190"/>
                </a:cubicBezTo>
                <a:cubicBezTo>
                  <a:pt x="755386" y="66741"/>
                  <a:pt x="757656" y="59023"/>
                  <a:pt x="757656" y="49034"/>
                </a:cubicBezTo>
                <a:cubicBezTo>
                  <a:pt x="757656" y="28429"/>
                  <a:pt x="748436" y="18126"/>
                  <a:pt x="729996" y="18126"/>
                </a:cubicBezTo>
                <a:close/>
                <a:moveTo>
                  <a:pt x="482440" y="17916"/>
                </a:moveTo>
                <a:lnTo>
                  <a:pt x="482440" y="43900"/>
                </a:lnTo>
                <a:lnTo>
                  <a:pt x="494176" y="43900"/>
                </a:lnTo>
                <a:cubicBezTo>
                  <a:pt x="507098" y="43900"/>
                  <a:pt x="513558" y="39535"/>
                  <a:pt x="513558" y="30803"/>
                </a:cubicBezTo>
                <a:cubicBezTo>
                  <a:pt x="513558" y="26193"/>
                  <a:pt x="511986" y="22875"/>
                  <a:pt x="508844" y="20850"/>
                </a:cubicBezTo>
                <a:cubicBezTo>
                  <a:pt x="505840" y="18894"/>
                  <a:pt x="501126" y="17916"/>
                  <a:pt x="494700" y="17916"/>
                </a:cubicBezTo>
                <a:close/>
                <a:moveTo>
                  <a:pt x="155694" y="16659"/>
                </a:moveTo>
                <a:cubicBezTo>
                  <a:pt x="159048" y="36077"/>
                  <a:pt x="164636" y="51549"/>
                  <a:pt x="172458" y="63074"/>
                </a:cubicBezTo>
                <a:cubicBezTo>
                  <a:pt x="181540" y="50431"/>
                  <a:pt x="187756" y="34959"/>
                  <a:pt x="191108" y="16659"/>
                </a:cubicBezTo>
                <a:close/>
                <a:moveTo>
                  <a:pt x="1556156" y="16344"/>
                </a:moveTo>
                <a:cubicBezTo>
                  <a:pt x="1552314" y="16344"/>
                  <a:pt x="1549136" y="18021"/>
                  <a:pt x="1546622" y="21374"/>
                </a:cubicBezTo>
                <a:cubicBezTo>
                  <a:pt x="1544036" y="24726"/>
                  <a:pt x="1542744" y="29057"/>
                  <a:pt x="1542744" y="34366"/>
                </a:cubicBezTo>
                <a:cubicBezTo>
                  <a:pt x="1542744" y="39814"/>
                  <a:pt x="1543896" y="44075"/>
                  <a:pt x="1546202" y="47148"/>
                </a:cubicBezTo>
                <a:cubicBezTo>
                  <a:pt x="1548716" y="50431"/>
                  <a:pt x="1552278" y="52073"/>
                  <a:pt x="1556890" y="52073"/>
                </a:cubicBezTo>
                <a:cubicBezTo>
                  <a:pt x="1562896" y="52073"/>
                  <a:pt x="1568414" y="48545"/>
                  <a:pt x="1573444" y="41490"/>
                </a:cubicBezTo>
                <a:cubicBezTo>
                  <a:pt x="1572536" y="24726"/>
                  <a:pt x="1566772" y="16344"/>
                  <a:pt x="1556156" y="16344"/>
                </a:cubicBezTo>
                <a:close/>
                <a:moveTo>
                  <a:pt x="1225504" y="16344"/>
                </a:moveTo>
                <a:cubicBezTo>
                  <a:pt x="1221872" y="16344"/>
                  <a:pt x="1218868" y="17532"/>
                  <a:pt x="1216494" y="19907"/>
                </a:cubicBezTo>
                <a:cubicBezTo>
                  <a:pt x="1214120" y="22352"/>
                  <a:pt x="1212932" y="25460"/>
                  <a:pt x="1212932" y="29232"/>
                </a:cubicBezTo>
                <a:cubicBezTo>
                  <a:pt x="1212932" y="33493"/>
                  <a:pt x="1214748" y="37090"/>
                  <a:pt x="1218380" y="40024"/>
                </a:cubicBezTo>
                <a:cubicBezTo>
                  <a:pt x="1220894" y="42049"/>
                  <a:pt x="1225016" y="44180"/>
                  <a:pt x="1230744" y="46415"/>
                </a:cubicBezTo>
                <a:cubicBezTo>
                  <a:pt x="1236332" y="41665"/>
                  <a:pt x="1239126" y="36356"/>
                  <a:pt x="1239126" y="30489"/>
                </a:cubicBezTo>
                <a:cubicBezTo>
                  <a:pt x="1239126" y="26438"/>
                  <a:pt x="1237938" y="23120"/>
                  <a:pt x="1235564" y="20535"/>
                </a:cubicBezTo>
                <a:cubicBezTo>
                  <a:pt x="1233048" y="17741"/>
                  <a:pt x="1229696" y="16344"/>
                  <a:pt x="1225504" y="16344"/>
                </a:cubicBezTo>
                <a:close/>
                <a:moveTo>
                  <a:pt x="1912018" y="11001"/>
                </a:moveTo>
                <a:lnTo>
                  <a:pt x="1920926" y="11001"/>
                </a:lnTo>
                <a:lnTo>
                  <a:pt x="1949948" y="60664"/>
                </a:lnTo>
                <a:lnTo>
                  <a:pt x="1958226" y="76381"/>
                </a:lnTo>
                <a:lnTo>
                  <a:pt x="1958748" y="76381"/>
                </a:lnTo>
                <a:cubicBezTo>
                  <a:pt x="1957980" y="65135"/>
                  <a:pt x="1957596" y="57172"/>
                  <a:pt x="1957596" y="52492"/>
                </a:cubicBezTo>
                <a:lnTo>
                  <a:pt x="1957596" y="11001"/>
                </a:lnTo>
                <a:lnTo>
                  <a:pt x="1965874" y="11001"/>
                </a:lnTo>
                <a:lnTo>
                  <a:pt x="1965874" y="87696"/>
                </a:lnTo>
                <a:lnTo>
                  <a:pt x="1956862" y="87696"/>
                </a:lnTo>
                <a:lnTo>
                  <a:pt x="1928050" y="38033"/>
                </a:lnTo>
                <a:lnTo>
                  <a:pt x="1919668" y="22317"/>
                </a:lnTo>
                <a:lnTo>
                  <a:pt x="1919144" y="22317"/>
                </a:lnTo>
                <a:cubicBezTo>
                  <a:pt x="1919842" y="35029"/>
                  <a:pt x="1920192" y="42818"/>
                  <a:pt x="1920192" y="45681"/>
                </a:cubicBezTo>
                <a:lnTo>
                  <a:pt x="1920192" y="87696"/>
                </a:lnTo>
                <a:lnTo>
                  <a:pt x="1912018" y="87696"/>
                </a:lnTo>
                <a:close/>
                <a:moveTo>
                  <a:pt x="1807244" y="11001"/>
                </a:moveTo>
                <a:lnTo>
                  <a:pt x="1815940" y="11001"/>
                </a:lnTo>
                <a:lnTo>
                  <a:pt x="1815940" y="87696"/>
                </a:lnTo>
                <a:lnTo>
                  <a:pt x="1807244" y="87696"/>
                </a:lnTo>
                <a:close/>
                <a:moveTo>
                  <a:pt x="1692944" y="11001"/>
                </a:moveTo>
                <a:lnTo>
                  <a:pt x="1736636" y="11001"/>
                </a:lnTo>
                <a:lnTo>
                  <a:pt x="1736636" y="18335"/>
                </a:lnTo>
                <a:lnTo>
                  <a:pt x="1701640" y="18335"/>
                </a:lnTo>
                <a:lnTo>
                  <a:pt x="1701640" y="43586"/>
                </a:lnTo>
                <a:lnTo>
                  <a:pt x="1731082" y="43586"/>
                </a:lnTo>
                <a:lnTo>
                  <a:pt x="1731082" y="50920"/>
                </a:lnTo>
                <a:lnTo>
                  <a:pt x="1701640" y="50920"/>
                </a:lnTo>
                <a:lnTo>
                  <a:pt x="1701640" y="80362"/>
                </a:lnTo>
                <a:lnTo>
                  <a:pt x="1737788" y="80362"/>
                </a:lnTo>
                <a:lnTo>
                  <a:pt x="1737788" y="87696"/>
                </a:lnTo>
                <a:lnTo>
                  <a:pt x="1692944" y="87696"/>
                </a:lnTo>
                <a:close/>
                <a:moveTo>
                  <a:pt x="1616744" y="11001"/>
                </a:moveTo>
                <a:lnTo>
                  <a:pt x="1635604" y="11001"/>
                </a:lnTo>
                <a:cubicBezTo>
                  <a:pt x="1647268" y="11001"/>
                  <a:pt x="1656174" y="14319"/>
                  <a:pt x="1662322" y="20955"/>
                </a:cubicBezTo>
                <a:cubicBezTo>
                  <a:pt x="1668398" y="27520"/>
                  <a:pt x="1671436" y="36880"/>
                  <a:pt x="1671436" y="49034"/>
                </a:cubicBezTo>
                <a:cubicBezTo>
                  <a:pt x="1671436" y="61258"/>
                  <a:pt x="1668434" y="70723"/>
                  <a:pt x="1662426" y="77428"/>
                </a:cubicBezTo>
                <a:cubicBezTo>
                  <a:pt x="1656280" y="84274"/>
                  <a:pt x="1647442" y="87696"/>
                  <a:pt x="1635918" y="87696"/>
                </a:cubicBezTo>
                <a:lnTo>
                  <a:pt x="1616744" y="87696"/>
                </a:lnTo>
                <a:close/>
                <a:moveTo>
                  <a:pt x="1484232" y="11001"/>
                </a:moveTo>
                <a:lnTo>
                  <a:pt x="1520904" y="11001"/>
                </a:lnTo>
                <a:lnTo>
                  <a:pt x="1520904" y="18335"/>
                </a:lnTo>
                <a:lnTo>
                  <a:pt x="1491776" y="18335"/>
                </a:lnTo>
                <a:lnTo>
                  <a:pt x="1489680" y="41595"/>
                </a:lnTo>
                <a:cubicBezTo>
                  <a:pt x="1493522" y="39430"/>
                  <a:pt x="1497504" y="38347"/>
                  <a:pt x="1501624" y="38347"/>
                </a:cubicBezTo>
                <a:cubicBezTo>
                  <a:pt x="1508400" y="38347"/>
                  <a:pt x="1513814" y="40303"/>
                  <a:pt x="1517866" y="44215"/>
                </a:cubicBezTo>
                <a:cubicBezTo>
                  <a:pt x="1522336" y="48545"/>
                  <a:pt x="1524570" y="54762"/>
                  <a:pt x="1524570" y="62865"/>
                </a:cubicBezTo>
                <a:cubicBezTo>
                  <a:pt x="1524570" y="70827"/>
                  <a:pt x="1522022" y="77289"/>
                  <a:pt x="1516922" y="82248"/>
                </a:cubicBezTo>
                <a:cubicBezTo>
                  <a:pt x="1512242" y="86788"/>
                  <a:pt x="1506550" y="89058"/>
                  <a:pt x="1499844" y="89058"/>
                </a:cubicBezTo>
                <a:cubicBezTo>
                  <a:pt x="1490484" y="89058"/>
                  <a:pt x="1482416" y="85671"/>
                  <a:pt x="1475640" y="78895"/>
                </a:cubicBezTo>
                <a:lnTo>
                  <a:pt x="1479936" y="73237"/>
                </a:lnTo>
                <a:cubicBezTo>
                  <a:pt x="1485594" y="79035"/>
                  <a:pt x="1491986" y="81934"/>
                  <a:pt x="1499110" y="81934"/>
                </a:cubicBezTo>
                <a:cubicBezTo>
                  <a:pt x="1503860" y="81934"/>
                  <a:pt x="1507842" y="80222"/>
                  <a:pt x="1511054" y="76800"/>
                </a:cubicBezTo>
                <a:cubicBezTo>
                  <a:pt x="1514338" y="73307"/>
                  <a:pt x="1515980" y="68732"/>
                  <a:pt x="1515980" y="63074"/>
                </a:cubicBezTo>
                <a:cubicBezTo>
                  <a:pt x="1515980" y="57486"/>
                  <a:pt x="1514478" y="53051"/>
                  <a:pt x="1511474" y="49768"/>
                </a:cubicBezTo>
                <a:cubicBezTo>
                  <a:pt x="1508540" y="46555"/>
                  <a:pt x="1504558" y="44948"/>
                  <a:pt x="1499530" y="44948"/>
                </a:cubicBezTo>
                <a:cubicBezTo>
                  <a:pt x="1495478" y="44948"/>
                  <a:pt x="1491148" y="46485"/>
                  <a:pt x="1486538" y="49558"/>
                </a:cubicBezTo>
                <a:lnTo>
                  <a:pt x="1481822" y="46624"/>
                </a:lnTo>
                <a:close/>
                <a:moveTo>
                  <a:pt x="1430216" y="11001"/>
                </a:moveTo>
                <a:lnTo>
                  <a:pt x="1477678" y="11001"/>
                </a:lnTo>
                <a:lnTo>
                  <a:pt x="1477678" y="16135"/>
                </a:lnTo>
                <a:cubicBezTo>
                  <a:pt x="1469158" y="27171"/>
                  <a:pt x="1463254" y="38277"/>
                  <a:pt x="1459972" y="49453"/>
                </a:cubicBezTo>
                <a:cubicBezTo>
                  <a:pt x="1457318" y="58674"/>
                  <a:pt x="1455642" y="71421"/>
                  <a:pt x="1454942" y="87696"/>
                </a:cubicBezTo>
                <a:lnTo>
                  <a:pt x="1446038" y="87696"/>
                </a:lnTo>
                <a:cubicBezTo>
                  <a:pt x="1447224" y="59966"/>
                  <a:pt x="1454488" y="36845"/>
                  <a:pt x="1467830" y="18335"/>
                </a:cubicBezTo>
                <a:lnTo>
                  <a:pt x="1430216" y="18335"/>
                </a:lnTo>
                <a:close/>
                <a:moveTo>
                  <a:pt x="1379458" y="11001"/>
                </a:moveTo>
                <a:lnTo>
                  <a:pt x="1416128" y="11001"/>
                </a:lnTo>
                <a:lnTo>
                  <a:pt x="1416128" y="18335"/>
                </a:lnTo>
                <a:lnTo>
                  <a:pt x="1387002" y="18335"/>
                </a:lnTo>
                <a:lnTo>
                  <a:pt x="1384906" y="41595"/>
                </a:lnTo>
                <a:cubicBezTo>
                  <a:pt x="1388748" y="39430"/>
                  <a:pt x="1392728" y="38347"/>
                  <a:pt x="1396850" y="38347"/>
                </a:cubicBezTo>
                <a:cubicBezTo>
                  <a:pt x="1403626" y="38347"/>
                  <a:pt x="1409038" y="40303"/>
                  <a:pt x="1413090" y="44215"/>
                </a:cubicBezTo>
                <a:cubicBezTo>
                  <a:pt x="1417560" y="48545"/>
                  <a:pt x="1419796" y="54762"/>
                  <a:pt x="1419796" y="62865"/>
                </a:cubicBezTo>
                <a:cubicBezTo>
                  <a:pt x="1419796" y="70827"/>
                  <a:pt x="1417246" y="77289"/>
                  <a:pt x="1412148" y="82248"/>
                </a:cubicBezTo>
                <a:cubicBezTo>
                  <a:pt x="1407468" y="86788"/>
                  <a:pt x="1401774" y="89058"/>
                  <a:pt x="1395068" y="89058"/>
                </a:cubicBezTo>
                <a:cubicBezTo>
                  <a:pt x="1385708" y="89058"/>
                  <a:pt x="1377642" y="85671"/>
                  <a:pt x="1370866" y="78895"/>
                </a:cubicBezTo>
                <a:lnTo>
                  <a:pt x="1375162" y="73237"/>
                </a:lnTo>
                <a:cubicBezTo>
                  <a:pt x="1380820" y="79035"/>
                  <a:pt x="1387210" y="81934"/>
                  <a:pt x="1394336" y="81934"/>
                </a:cubicBezTo>
                <a:cubicBezTo>
                  <a:pt x="1399086" y="81934"/>
                  <a:pt x="1403066" y="80222"/>
                  <a:pt x="1406280" y="76800"/>
                </a:cubicBezTo>
                <a:cubicBezTo>
                  <a:pt x="1409562" y="73307"/>
                  <a:pt x="1411204" y="68732"/>
                  <a:pt x="1411204" y="63074"/>
                </a:cubicBezTo>
                <a:cubicBezTo>
                  <a:pt x="1411204" y="57486"/>
                  <a:pt x="1409702" y="53051"/>
                  <a:pt x="1406698" y="49768"/>
                </a:cubicBezTo>
                <a:cubicBezTo>
                  <a:pt x="1403766" y="46555"/>
                  <a:pt x="1399784" y="44948"/>
                  <a:pt x="1394754" y="44948"/>
                </a:cubicBezTo>
                <a:cubicBezTo>
                  <a:pt x="1390704" y="44948"/>
                  <a:pt x="1386372" y="46485"/>
                  <a:pt x="1381762" y="49558"/>
                </a:cubicBezTo>
                <a:lnTo>
                  <a:pt x="1377048" y="46624"/>
                </a:lnTo>
                <a:close/>
                <a:moveTo>
                  <a:pt x="1288208" y="11001"/>
                </a:moveTo>
                <a:lnTo>
                  <a:pt x="1297324" y="11001"/>
                </a:lnTo>
                <a:lnTo>
                  <a:pt x="1297324" y="59512"/>
                </a:lnTo>
                <a:lnTo>
                  <a:pt x="1307800" y="59512"/>
                </a:lnTo>
                <a:lnTo>
                  <a:pt x="1307800" y="66322"/>
                </a:lnTo>
                <a:lnTo>
                  <a:pt x="1297324" y="66322"/>
                </a:lnTo>
                <a:lnTo>
                  <a:pt x="1297324" y="87696"/>
                </a:lnTo>
                <a:lnTo>
                  <a:pt x="1289256" y="87696"/>
                </a:lnTo>
                <a:lnTo>
                  <a:pt x="1289256" y="66322"/>
                </a:lnTo>
                <a:lnTo>
                  <a:pt x="1255622" y="66322"/>
                </a:lnTo>
                <a:lnTo>
                  <a:pt x="1255622" y="60769"/>
                </a:lnTo>
                <a:close/>
                <a:moveTo>
                  <a:pt x="711870" y="11001"/>
                </a:moveTo>
                <a:lnTo>
                  <a:pt x="730728" y="11001"/>
                </a:lnTo>
                <a:cubicBezTo>
                  <a:pt x="742394" y="11001"/>
                  <a:pt x="751300" y="14319"/>
                  <a:pt x="757446" y="20955"/>
                </a:cubicBezTo>
                <a:cubicBezTo>
                  <a:pt x="763524" y="27520"/>
                  <a:pt x="766562" y="36880"/>
                  <a:pt x="766562" y="49034"/>
                </a:cubicBezTo>
                <a:cubicBezTo>
                  <a:pt x="766562" y="61258"/>
                  <a:pt x="763558" y="70723"/>
                  <a:pt x="757550" y="77428"/>
                </a:cubicBezTo>
                <a:cubicBezTo>
                  <a:pt x="751404" y="84274"/>
                  <a:pt x="742568" y="87696"/>
                  <a:pt x="731042" y="87696"/>
                </a:cubicBezTo>
                <a:lnTo>
                  <a:pt x="711870" y="87696"/>
                </a:lnTo>
                <a:close/>
                <a:moveTo>
                  <a:pt x="473744" y="11001"/>
                </a:moveTo>
                <a:lnTo>
                  <a:pt x="495956" y="11001"/>
                </a:lnTo>
                <a:cubicBezTo>
                  <a:pt x="513418" y="11001"/>
                  <a:pt x="522150" y="17253"/>
                  <a:pt x="522150" y="29756"/>
                </a:cubicBezTo>
                <a:cubicBezTo>
                  <a:pt x="522150" y="38347"/>
                  <a:pt x="518344" y="43900"/>
                  <a:pt x="510730" y="46415"/>
                </a:cubicBezTo>
                <a:lnTo>
                  <a:pt x="510730" y="46834"/>
                </a:lnTo>
                <a:cubicBezTo>
                  <a:pt x="521346" y="48860"/>
                  <a:pt x="526656" y="55006"/>
                  <a:pt x="526656" y="65274"/>
                </a:cubicBezTo>
                <a:cubicBezTo>
                  <a:pt x="526656" y="72539"/>
                  <a:pt x="523966" y="78162"/>
                  <a:pt x="518588" y="82143"/>
                </a:cubicBezTo>
                <a:cubicBezTo>
                  <a:pt x="513488" y="85845"/>
                  <a:pt x="506504" y="87696"/>
                  <a:pt x="497632" y="87696"/>
                </a:cubicBezTo>
                <a:lnTo>
                  <a:pt x="473744" y="87696"/>
                </a:lnTo>
                <a:close/>
                <a:moveTo>
                  <a:pt x="1225714" y="9848"/>
                </a:moveTo>
                <a:cubicBezTo>
                  <a:pt x="1232140" y="9848"/>
                  <a:pt x="1237240" y="11734"/>
                  <a:pt x="1241012" y="15506"/>
                </a:cubicBezTo>
                <a:cubicBezTo>
                  <a:pt x="1244714" y="19208"/>
                  <a:pt x="1246564" y="24063"/>
                  <a:pt x="1246564" y="30070"/>
                </a:cubicBezTo>
                <a:cubicBezTo>
                  <a:pt x="1246564" y="37055"/>
                  <a:pt x="1243106" y="43272"/>
                  <a:pt x="1236192" y="48720"/>
                </a:cubicBezTo>
                <a:lnTo>
                  <a:pt x="1236192" y="49244"/>
                </a:lnTo>
                <a:cubicBezTo>
                  <a:pt x="1244854" y="54273"/>
                  <a:pt x="1249184" y="60979"/>
                  <a:pt x="1249184" y="69361"/>
                </a:cubicBezTo>
                <a:cubicBezTo>
                  <a:pt x="1249184" y="74949"/>
                  <a:pt x="1247018" y="79594"/>
                  <a:pt x="1242688" y="83296"/>
                </a:cubicBezTo>
                <a:cubicBezTo>
                  <a:pt x="1238218" y="87137"/>
                  <a:pt x="1232490" y="89058"/>
                  <a:pt x="1225504" y="89058"/>
                </a:cubicBezTo>
                <a:cubicBezTo>
                  <a:pt x="1218450" y="89058"/>
                  <a:pt x="1212652" y="87137"/>
                  <a:pt x="1208112" y="83296"/>
                </a:cubicBezTo>
                <a:cubicBezTo>
                  <a:pt x="1203502" y="79454"/>
                  <a:pt x="1201196" y="74564"/>
                  <a:pt x="1201196" y="68627"/>
                </a:cubicBezTo>
                <a:cubicBezTo>
                  <a:pt x="1201196" y="59617"/>
                  <a:pt x="1205946" y="52492"/>
                  <a:pt x="1215446" y="47253"/>
                </a:cubicBezTo>
                <a:lnTo>
                  <a:pt x="1215446" y="46834"/>
                </a:lnTo>
                <a:cubicBezTo>
                  <a:pt x="1208532" y="42154"/>
                  <a:pt x="1205074" y="36287"/>
                  <a:pt x="1205074" y="29232"/>
                </a:cubicBezTo>
                <a:cubicBezTo>
                  <a:pt x="1205074" y="23504"/>
                  <a:pt x="1207064" y="18824"/>
                  <a:pt x="1211046" y="15192"/>
                </a:cubicBezTo>
                <a:cubicBezTo>
                  <a:pt x="1214888" y="11630"/>
                  <a:pt x="1219778" y="9848"/>
                  <a:pt x="1225714" y="9848"/>
                </a:cubicBezTo>
                <a:close/>
                <a:moveTo>
                  <a:pt x="1866098" y="9639"/>
                </a:moveTo>
                <a:cubicBezTo>
                  <a:pt x="1874620" y="9639"/>
                  <a:pt x="1881920" y="12747"/>
                  <a:pt x="1887998" y="18964"/>
                </a:cubicBezTo>
                <a:lnTo>
                  <a:pt x="1883178" y="24622"/>
                </a:lnTo>
                <a:cubicBezTo>
                  <a:pt x="1878568" y="19732"/>
                  <a:pt x="1872944" y="17287"/>
                  <a:pt x="1866308" y="17287"/>
                </a:cubicBezTo>
                <a:cubicBezTo>
                  <a:pt x="1858346" y="17287"/>
                  <a:pt x="1852024" y="20116"/>
                  <a:pt x="1847344" y="25774"/>
                </a:cubicBezTo>
                <a:cubicBezTo>
                  <a:pt x="1842594" y="31502"/>
                  <a:pt x="1840220" y="39290"/>
                  <a:pt x="1840220" y="49139"/>
                </a:cubicBezTo>
                <a:cubicBezTo>
                  <a:pt x="1840220" y="59128"/>
                  <a:pt x="1842490" y="66986"/>
                  <a:pt x="1847030" y="72713"/>
                </a:cubicBezTo>
                <a:cubicBezTo>
                  <a:pt x="1851640" y="78511"/>
                  <a:pt x="1858066" y="81410"/>
                  <a:pt x="1866308" y="81410"/>
                </a:cubicBezTo>
                <a:cubicBezTo>
                  <a:pt x="1872664" y="81410"/>
                  <a:pt x="1877520" y="79803"/>
                  <a:pt x="1880872" y="76590"/>
                </a:cubicBezTo>
                <a:lnTo>
                  <a:pt x="1880872" y="55635"/>
                </a:lnTo>
                <a:lnTo>
                  <a:pt x="1864214" y="55635"/>
                </a:lnTo>
                <a:lnTo>
                  <a:pt x="1864214" y="48406"/>
                </a:lnTo>
                <a:lnTo>
                  <a:pt x="1888940" y="48406"/>
                </a:lnTo>
                <a:lnTo>
                  <a:pt x="1888940" y="80257"/>
                </a:lnTo>
                <a:cubicBezTo>
                  <a:pt x="1883282" y="86125"/>
                  <a:pt x="1875458" y="89058"/>
                  <a:pt x="1865470" y="89058"/>
                </a:cubicBezTo>
                <a:cubicBezTo>
                  <a:pt x="1855272" y="89058"/>
                  <a:pt x="1847066" y="85531"/>
                  <a:pt x="1840848" y="78476"/>
                </a:cubicBezTo>
                <a:cubicBezTo>
                  <a:pt x="1834492" y="71281"/>
                  <a:pt x="1831314" y="61572"/>
                  <a:pt x="1831314" y="49349"/>
                </a:cubicBezTo>
                <a:cubicBezTo>
                  <a:pt x="1831314" y="37195"/>
                  <a:pt x="1834596" y="27486"/>
                  <a:pt x="1841162" y="20221"/>
                </a:cubicBezTo>
                <a:cubicBezTo>
                  <a:pt x="1847518" y="13166"/>
                  <a:pt x="1855830" y="9639"/>
                  <a:pt x="1866098" y="9639"/>
                </a:cubicBezTo>
                <a:close/>
                <a:moveTo>
                  <a:pt x="1771888" y="9639"/>
                </a:moveTo>
                <a:cubicBezTo>
                  <a:pt x="1780828" y="9639"/>
                  <a:pt x="1788266" y="12782"/>
                  <a:pt x="1794204" y="19069"/>
                </a:cubicBezTo>
                <a:lnTo>
                  <a:pt x="1789594" y="24622"/>
                </a:lnTo>
                <a:cubicBezTo>
                  <a:pt x="1784496" y="19732"/>
                  <a:pt x="1778592" y="17287"/>
                  <a:pt x="1771888" y="17287"/>
                </a:cubicBezTo>
                <a:cubicBezTo>
                  <a:pt x="1767416" y="17287"/>
                  <a:pt x="1763820" y="18335"/>
                  <a:pt x="1761096" y="20431"/>
                </a:cubicBezTo>
                <a:cubicBezTo>
                  <a:pt x="1758372" y="22596"/>
                  <a:pt x="1757010" y="25460"/>
                  <a:pt x="1757010" y="29022"/>
                </a:cubicBezTo>
                <a:cubicBezTo>
                  <a:pt x="1757010" y="32515"/>
                  <a:pt x="1758406" y="35414"/>
                  <a:pt x="1761200" y="37719"/>
                </a:cubicBezTo>
                <a:cubicBezTo>
                  <a:pt x="1762806" y="39046"/>
                  <a:pt x="1765670" y="40582"/>
                  <a:pt x="1769792" y="42329"/>
                </a:cubicBezTo>
                <a:lnTo>
                  <a:pt x="1780898" y="47044"/>
                </a:lnTo>
                <a:cubicBezTo>
                  <a:pt x="1791516" y="51723"/>
                  <a:pt x="1796824" y="58569"/>
                  <a:pt x="1796824" y="67579"/>
                </a:cubicBezTo>
                <a:cubicBezTo>
                  <a:pt x="1796824" y="73726"/>
                  <a:pt x="1794518" y="78825"/>
                  <a:pt x="1789908" y="82877"/>
                </a:cubicBezTo>
                <a:cubicBezTo>
                  <a:pt x="1785088" y="86998"/>
                  <a:pt x="1778802" y="89058"/>
                  <a:pt x="1771050" y="89058"/>
                </a:cubicBezTo>
                <a:cubicBezTo>
                  <a:pt x="1760432" y="89058"/>
                  <a:pt x="1751562" y="85251"/>
                  <a:pt x="1744436" y="77638"/>
                </a:cubicBezTo>
                <a:lnTo>
                  <a:pt x="1749674" y="71666"/>
                </a:lnTo>
                <a:cubicBezTo>
                  <a:pt x="1755682" y="78162"/>
                  <a:pt x="1762842" y="81410"/>
                  <a:pt x="1771154" y="81410"/>
                </a:cubicBezTo>
                <a:cubicBezTo>
                  <a:pt x="1776322" y="81410"/>
                  <a:pt x="1780444" y="80187"/>
                  <a:pt x="1783518" y="77743"/>
                </a:cubicBezTo>
                <a:cubicBezTo>
                  <a:pt x="1786520" y="75368"/>
                  <a:pt x="1788022" y="72190"/>
                  <a:pt x="1788022" y="68208"/>
                </a:cubicBezTo>
                <a:cubicBezTo>
                  <a:pt x="1788022" y="64506"/>
                  <a:pt x="1786766" y="61502"/>
                  <a:pt x="1784250" y="59197"/>
                </a:cubicBezTo>
                <a:cubicBezTo>
                  <a:pt x="1782644" y="57800"/>
                  <a:pt x="1779536" y="56089"/>
                  <a:pt x="1774926" y="54063"/>
                </a:cubicBezTo>
                <a:lnTo>
                  <a:pt x="1763820" y="49139"/>
                </a:lnTo>
                <a:cubicBezTo>
                  <a:pt x="1753412" y="44669"/>
                  <a:pt x="1748208" y="38173"/>
                  <a:pt x="1748208" y="29651"/>
                </a:cubicBezTo>
                <a:cubicBezTo>
                  <a:pt x="1748208" y="23853"/>
                  <a:pt x="1750444" y="19069"/>
                  <a:pt x="1754914" y="15297"/>
                </a:cubicBezTo>
                <a:cubicBezTo>
                  <a:pt x="1759384" y="11525"/>
                  <a:pt x="1765042" y="9639"/>
                  <a:pt x="1771888" y="9639"/>
                </a:cubicBezTo>
                <a:close/>
                <a:moveTo>
                  <a:pt x="1556156" y="9639"/>
                </a:moveTo>
                <a:cubicBezTo>
                  <a:pt x="1563838" y="9639"/>
                  <a:pt x="1569916" y="12677"/>
                  <a:pt x="1574386" y="18754"/>
                </a:cubicBezTo>
                <a:cubicBezTo>
                  <a:pt x="1579206" y="25111"/>
                  <a:pt x="1581616" y="34121"/>
                  <a:pt x="1581616" y="45786"/>
                </a:cubicBezTo>
                <a:cubicBezTo>
                  <a:pt x="1581616" y="60455"/>
                  <a:pt x="1578822" y="71596"/>
                  <a:pt x="1573234" y="79209"/>
                </a:cubicBezTo>
                <a:cubicBezTo>
                  <a:pt x="1568344" y="85775"/>
                  <a:pt x="1561954" y="89058"/>
                  <a:pt x="1554060" y="89058"/>
                </a:cubicBezTo>
                <a:cubicBezTo>
                  <a:pt x="1546936" y="89058"/>
                  <a:pt x="1540928" y="86509"/>
                  <a:pt x="1536038" y="81410"/>
                </a:cubicBezTo>
                <a:lnTo>
                  <a:pt x="1540754" y="76066"/>
                </a:lnTo>
                <a:cubicBezTo>
                  <a:pt x="1544316" y="79978"/>
                  <a:pt x="1548682" y="81934"/>
                  <a:pt x="1553850" y="81934"/>
                </a:cubicBezTo>
                <a:cubicBezTo>
                  <a:pt x="1559368" y="81934"/>
                  <a:pt x="1563804" y="79489"/>
                  <a:pt x="1567158" y="74599"/>
                </a:cubicBezTo>
                <a:cubicBezTo>
                  <a:pt x="1571068" y="68942"/>
                  <a:pt x="1573198" y="60315"/>
                  <a:pt x="1573548" y="48720"/>
                </a:cubicBezTo>
                <a:cubicBezTo>
                  <a:pt x="1568240" y="55216"/>
                  <a:pt x="1562232" y="58464"/>
                  <a:pt x="1555526" y="58464"/>
                </a:cubicBezTo>
                <a:cubicBezTo>
                  <a:pt x="1549030" y="58464"/>
                  <a:pt x="1543932" y="56438"/>
                  <a:pt x="1540230" y="52387"/>
                </a:cubicBezTo>
                <a:cubicBezTo>
                  <a:pt x="1536458" y="48126"/>
                  <a:pt x="1534572" y="42119"/>
                  <a:pt x="1534572" y="34366"/>
                </a:cubicBezTo>
                <a:cubicBezTo>
                  <a:pt x="1534572" y="27171"/>
                  <a:pt x="1536702" y="21199"/>
                  <a:pt x="1540964" y="16449"/>
                </a:cubicBezTo>
                <a:cubicBezTo>
                  <a:pt x="1545084" y="11909"/>
                  <a:pt x="1550148" y="9639"/>
                  <a:pt x="1556156" y="9639"/>
                </a:cubicBezTo>
                <a:close/>
                <a:moveTo>
                  <a:pt x="194356" y="9639"/>
                </a:moveTo>
                <a:lnTo>
                  <a:pt x="198652" y="11001"/>
                </a:lnTo>
                <a:cubicBezTo>
                  <a:pt x="195160" y="34680"/>
                  <a:pt x="187826" y="53959"/>
                  <a:pt x="176650" y="68837"/>
                </a:cubicBezTo>
                <a:cubicBezTo>
                  <a:pt x="182866" y="76660"/>
                  <a:pt x="191354" y="83889"/>
                  <a:pt x="202110" y="90525"/>
                </a:cubicBezTo>
                <a:cubicBezTo>
                  <a:pt x="199944" y="92132"/>
                  <a:pt x="198304" y="94018"/>
                  <a:pt x="197186" y="96183"/>
                </a:cubicBezTo>
                <a:cubicBezTo>
                  <a:pt x="186638" y="89338"/>
                  <a:pt x="178292" y="82108"/>
                  <a:pt x="172144" y="74495"/>
                </a:cubicBezTo>
                <a:cubicBezTo>
                  <a:pt x="164112" y="83645"/>
                  <a:pt x="154682" y="90665"/>
                  <a:pt x="143856" y="95554"/>
                </a:cubicBezTo>
                <a:cubicBezTo>
                  <a:pt x="142668" y="93179"/>
                  <a:pt x="141236" y="91259"/>
                  <a:pt x="139560" y="89792"/>
                </a:cubicBezTo>
                <a:cubicBezTo>
                  <a:pt x="150246" y="85391"/>
                  <a:pt x="159712" y="78406"/>
                  <a:pt x="167954" y="68837"/>
                </a:cubicBezTo>
                <a:cubicBezTo>
                  <a:pt x="159362" y="56264"/>
                  <a:pt x="153146" y="38871"/>
                  <a:pt x="149304" y="16659"/>
                </a:cubicBezTo>
                <a:lnTo>
                  <a:pt x="145322" y="16659"/>
                </a:lnTo>
                <a:lnTo>
                  <a:pt x="145322" y="9953"/>
                </a:lnTo>
                <a:lnTo>
                  <a:pt x="193100" y="9953"/>
                </a:lnTo>
                <a:close/>
                <a:moveTo>
                  <a:pt x="1337918" y="9534"/>
                </a:moveTo>
                <a:cubicBezTo>
                  <a:pt x="1344414" y="9604"/>
                  <a:pt x="1349618" y="11280"/>
                  <a:pt x="1353530" y="14563"/>
                </a:cubicBezTo>
                <a:cubicBezTo>
                  <a:pt x="1357652" y="17986"/>
                  <a:pt x="1359712" y="22666"/>
                  <a:pt x="1359712" y="28603"/>
                </a:cubicBezTo>
                <a:cubicBezTo>
                  <a:pt x="1359712" y="37753"/>
                  <a:pt x="1355136" y="43970"/>
                  <a:pt x="1345986" y="47253"/>
                </a:cubicBezTo>
                <a:lnTo>
                  <a:pt x="1345986" y="47672"/>
                </a:lnTo>
                <a:cubicBezTo>
                  <a:pt x="1350736" y="48790"/>
                  <a:pt x="1354578" y="50990"/>
                  <a:pt x="1357512" y="54273"/>
                </a:cubicBezTo>
                <a:cubicBezTo>
                  <a:pt x="1360724" y="57835"/>
                  <a:pt x="1362332" y="62166"/>
                  <a:pt x="1362332" y="67265"/>
                </a:cubicBezTo>
                <a:cubicBezTo>
                  <a:pt x="1362332" y="73901"/>
                  <a:pt x="1359992" y="79244"/>
                  <a:pt x="1355312" y="83296"/>
                </a:cubicBezTo>
                <a:cubicBezTo>
                  <a:pt x="1350842" y="87137"/>
                  <a:pt x="1345148" y="89058"/>
                  <a:pt x="1338234" y="89058"/>
                </a:cubicBezTo>
                <a:cubicBezTo>
                  <a:pt x="1328454" y="89058"/>
                  <a:pt x="1320352" y="85566"/>
                  <a:pt x="1313926" y="78581"/>
                </a:cubicBezTo>
                <a:lnTo>
                  <a:pt x="1318326" y="73028"/>
                </a:lnTo>
                <a:cubicBezTo>
                  <a:pt x="1324124" y="78965"/>
                  <a:pt x="1330584" y="81934"/>
                  <a:pt x="1337710" y="81934"/>
                </a:cubicBezTo>
                <a:cubicBezTo>
                  <a:pt x="1342458" y="81934"/>
                  <a:pt x="1346300" y="80606"/>
                  <a:pt x="1349234" y="77952"/>
                </a:cubicBezTo>
                <a:cubicBezTo>
                  <a:pt x="1352238" y="75158"/>
                  <a:pt x="1353740" y="71526"/>
                  <a:pt x="1353740" y="67056"/>
                </a:cubicBezTo>
                <a:cubicBezTo>
                  <a:pt x="1353740" y="56438"/>
                  <a:pt x="1345638" y="51130"/>
                  <a:pt x="1329432" y="51130"/>
                </a:cubicBezTo>
                <a:lnTo>
                  <a:pt x="1329432" y="44424"/>
                </a:lnTo>
                <a:cubicBezTo>
                  <a:pt x="1343822" y="44424"/>
                  <a:pt x="1351016" y="39360"/>
                  <a:pt x="1351016" y="29232"/>
                </a:cubicBezTo>
                <a:cubicBezTo>
                  <a:pt x="1351016" y="25390"/>
                  <a:pt x="1349828" y="22317"/>
                  <a:pt x="1347454" y="20012"/>
                </a:cubicBezTo>
                <a:cubicBezTo>
                  <a:pt x="1345008" y="17707"/>
                  <a:pt x="1341726" y="16519"/>
                  <a:pt x="1337604" y="16449"/>
                </a:cubicBezTo>
                <a:cubicBezTo>
                  <a:pt x="1331806" y="16519"/>
                  <a:pt x="1326428" y="19104"/>
                  <a:pt x="1321470" y="24203"/>
                </a:cubicBezTo>
                <a:lnTo>
                  <a:pt x="1316754" y="18650"/>
                </a:lnTo>
                <a:cubicBezTo>
                  <a:pt x="1323320" y="12642"/>
                  <a:pt x="1330374" y="9604"/>
                  <a:pt x="1337918" y="9534"/>
                </a:cubicBezTo>
                <a:close/>
                <a:moveTo>
                  <a:pt x="1101660" y="4295"/>
                </a:moveTo>
                <a:lnTo>
                  <a:pt x="1110148" y="4295"/>
                </a:lnTo>
                <a:lnTo>
                  <a:pt x="1110148" y="77952"/>
                </a:lnTo>
                <a:cubicBezTo>
                  <a:pt x="1110148" y="80606"/>
                  <a:pt x="1111020" y="81934"/>
                  <a:pt x="1112766" y="81934"/>
                </a:cubicBezTo>
                <a:cubicBezTo>
                  <a:pt x="1113396" y="81934"/>
                  <a:pt x="1114058" y="81864"/>
                  <a:pt x="1114758" y="81724"/>
                </a:cubicBezTo>
                <a:lnTo>
                  <a:pt x="1116014" y="88325"/>
                </a:lnTo>
                <a:cubicBezTo>
                  <a:pt x="1114408" y="88814"/>
                  <a:pt x="1112696" y="89058"/>
                  <a:pt x="1110880" y="89058"/>
                </a:cubicBezTo>
                <a:cubicBezTo>
                  <a:pt x="1104734" y="89058"/>
                  <a:pt x="1101660" y="85147"/>
                  <a:pt x="1101660" y="77324"/>
                </a:cubicBezTo>
                <a:close/>
                <a:moveTo>
                  <a:pt x="539686" y="4295"/>
                </a:moveTo>
                <a:lnTo>
                  <a:pt x="548172" y="4295"/>
                </a:lnTo>
                <a:lnTo>
                  <a:pt x="548172" y="77952"/>
                </a:lnTo>
                <a:cubicBezTo>
                  <a:pt x="548172" y="80606"/>
                  <a:pt x="549046" y="81934"/>
                  <a:pt x="550792" y="81934"/>
                </a:cubicBezTo>
                <a:cubicBezTo>
                  <a:pt x="551420" y="81934"/>
                  <a:pt x="552084" y="81864"/>
                  <a:pt x="552782" y="81724"/>
                </a:cubicBezTo>
                <a:lnTo>
                  <a:pt x="554040" y="88325"/>
                </a:lnTo>
                <a:cubicBezTo>
                  <a:pt x="552434" y="88814"/>
                  <a:pt x="550722" y="89058"/>
                  <a:pt x="548906" y="89058"/>
                </a:cubicBezTo>
                <a:cubicBezTo>
                  <a:pt x="542758" y="89058"/>
                  <a:pt x="539686" y="85147"/>
                  <a:pt x="539686" y="77324"/>
                </a:cubicBezTo>
                <a:close/>
                <a:moveTo>
                  <a:pt x="1090374" y="2933"/>
                </a:moveTo>
                <a:cubicBezTo>
                  <a:pt x="1093586" y="2933"/>
                  <a:pt x="1096626" y="3562"/>
                  <a:pt x="1099488" y="4819"/>
                </a:cubicBezTo>
                <a:lnTo>
                  <a:pt x="1097602" y="11420"/>
                </a:lnTo>
                <a:cubicBezTo>
                  <a:pt x="1095438" y="10372"/>
                  <a:pt x="1093272" y="9848"/>
                  <a:pt x="1091106" y="9848"/>
                </a:cubicBezTo>
                <a:cubicBezTo>
                  <a:pt x="1085658" y="9848"/>
                  <a:pt x="1082934" y="13690"/>
                  <a:pt x="1082934" y="21374"/>
                </a:cubicBezTo>
                <a:lnTo>
                  <a:pt x="1082934" y="31118"/>
                </a:lnTo>
                <a:lnTo>
                  <a:pt x="1095088" y="31118"/>
                </a:lnTo>
                <a:lnTo>
                  <a:pt x="1095088" y="38138"/>
                </a:lnTo>
                <a:lnTo>
                  <a:pt x="1082934" y="38138"/>
                </a:lnTo>
                <a:lnTo>
                  <a:pt x="1082934" y="87696"/>
                </a:lnTo>
                <a:lnTo>
                  <a:pt x="1074342" y="87696"/>
                </a:lnTo>
                <a:lnTo>
                  <a:pt x="1074342" y="38138"/>
                </a:lnTo>
                <a:lnTo>
                  <a:pt x="1066590" y="38138"/>
                </a:lnTo>
                <a:lnTo>
                  <a:pt x="1066590" y="31642"/>
                </a:lnTo>
                <a:lnTo>
                  <a:pt x="1074342" y="31118"/>
                </a:lnTo>
                <a:lnTo>
                  <a:pt x="1074342" y="21269"/>
                </a:lnTo>
                <a:cubicBezTo>
                  <a:pt x="1074342" y="9045"/>
                  <a:pt x="1079686" y="2933"/>
                  <a:pt x="1090374" y="2933"/>
                </a:cubicBezTo>
                <a:close/>
                <a:moveTo>
                  <a:pt x="90524" y="1047"/>
                </a:moveTo>
                <a:lnTo>
                  <a:pt x="95134" y="7019"/>
                </a:lnTo>
                <a:cubicBezTo>
                  <a:pt x="83750" y="9674"/>
                  <a:pt x="69954" y="11665"/>
                  <a:pt x="53748" y="12992"/>
                </a:cubicBezTo>
                <a:lnTo>
                  <a:pt x="53748" y="30908"/>
                </a:lnTo>
                <a:lnTo>
                  <a:pt x="88010" y="30908"/>
                </a:lnTo>
                <a:lnTo>
                  <a:pt x="89268" y="30594"/>
                </a:lnTo>
                <a:lnTo>
                  <a:pt x="93354" y="31851"/>
                </a:lnTo>
                <a:cubicBezTo>
                  <a:pt x="90840" y="49244"/>
                  <a:pt x="85670" y="63598"/>
                  <a:pt x="77846" y="74914"/>
                </a:cubicBezTo>
                <a:cubicBezTo>
                  <a:pt x="83016" y="81829"/>
                  <a:pt x="89302" y="86928"/>
                  <a:pt x="96706" y="90211"/>
                </a:cubicBezTo>
                <a:cubicBezTo>
                  <a:pt x="94680" y="91957"/>
                  <a:pt x="93110" y="93843"/>
                  <a:pt x="91992" y="95869"/>
                </a:cubicBezTo>
                <a:cubicBezTo>
                  <a:pt x="84798" y="92097"/>
                  <a:pt x="78720" y="86893"/>
                  <a:pt x="73760" y="80257"/>
                </a:cubicBezTo>
                <a:cubicBezTo>
                  <a:pt x="68172" y="86893"/>
                  <a:pt x="61642" y="92097"/>
                  <a:pt x="54168" y="95869"/>
                </a:cubicBezTo>
                <a:cubicBezTo>
                  <a:pt x="53050" y="93773"/>
                  <a:pt x="51654" y="91887"/>
                  <a:pt x="49976" y="90211"/>
                </a:cubicBezTo>
                <a:cubicBezTo>
                  <a:pt x="57520" y="86858"/>
                  <a:pt x="64122" y="81619"/>
                  <a:pt x="69780" y="74495"/>
                </a:cubicBezTo>
                <a:cubicBezTo>
                  <a:pt x="63982" y="64785"/>
                  <a:pt x="59512" y="52387"/>
                  <a:pt x="56368" y="37299"/>
                </a:cubicBezTo>
                <a:lnTo>
                  <a:pt x="53748" y="37299"/>
                </a:lnTo>
                <a:lnTo>
                  <a:pt x="53748" y="43586"/>
                </a:lnTo>
                <a:cubicBezTo>
                  <a:pt x="53748" y="67335"/>
                  <a:pt x="50360" y="84832"/>
                  <a:pt x="43586" y="96078"/>
                </a:cubicBezTo>
                <a:cubicBezTo>
                  <a:pt x="41978" y="94472"/>
                  <a:pt x="40128" y="93179"/>
                  <a:pt x="38032" y="92202"/>
                </a:cubicBezTo>
                <a:cubicBezTo>
                  <a:pt x="44110" y="81724"/>
                  <a:pt x="47148" y="65519"/>
                  <a:pt x="47148" y="43586"/>
                </a:cubicBezTo>
                <a:lnTo>
                  <a:pt x="47148" y="7543"/>
                </a:lnTo>
                <a:cubicBezTo>
                  <a:pt x="66148" y="5867"/>
                  <a:pt x="80606" y="3702"/>
                  <a:pt x="90524" y="1047"/>
                </a:cubicBezTo>
                <a:close/>
                <a:moveTo>
                  <a:pt x="254602" y="209"/>
                </a:moveTo>
                <a:lnTo>
                  <a:pt x="261832" y="209"/>
                </a:lnTo>
                <a:lnTo>
                  <a:pt x="261832" y="12992"/>
                </a:lnTo>
                <a:lnTo>
                  <a:pt x="300284" y="12992"/>
                </a:lnTo>
                <a:lnTo>
                  <a:pt x="300284" y="19697"/>
                </a:lnTo>
                <a:lnTo>
                  <a:pt x="261832" y="19697"/>
                </a:lnTo>
                <a:lnTo>
                  <a:pt x="261832" y="46520"/>
                </a:lnTo>
                <a:lnTo>
                  <a:pt x="304580" y="46520"/>
                </a:lnTo>
                <a:lnTo>
                  <a:pt x="304580" y="53120"/>
                </a:lnTo>
                <a:lnTo>
                  <a:pt x="266862" y="53120"/>
                </a:lnTo>
                <a:cubicBezTo>
                  <a:pt x="277828" y="67859"/>
                  <a:pt x="291134" y="78651"/>
                  <a:pt x="306780" y="85496"/>
                </a:cubicBezTo>
                <a:cubicBezTo>
                  <a:pt x="305174" y="86893"/>
                  <a:pt x="303568" y="88814"/>
                  <a:pt x="301960" y="91259"/>
                </a:cubicBezTo>
                <a:cubicBezTo>
                  <a:pt x="286244" y="83505"/>
                  <a:pt x="272868" y="71910"/>
                  <a:pt x="261832" y="56473"/>
                </a:cubicBezTo>
                <a:lnTo>
                  <a:pt x="261832" y="95554"/>
                </a:lnTo>
                <a:lnTo>
                  <a:pt x="254602" y="95554"/>
                </a:lnTo>
                <a:lnTo>
                  <a:pt x="254602" y="56788"/>
                </a:lnTo>
                <a:cubicBezTo>
                  <a:pt x="243916" y="71666"/>
                  <a:pt x="230714" y="83051"/>
                  <a:pt x="214998" y="90944"/>
                </a:cubicBezTo>
                <a:cubicBezTo>
                  <a:pt x="213530" y="88709"/>
                  <a:pt x="211890" y="86788"/>
                  <a:pt x="210074" y="85182"/>
                </a:cubicBezTo>
                <a:cubicBezTo>
                  <a:pt x="225860" y="78406"/>
                  <a:pt x="239060" y="67719"/>
                  <a:pt x="249678" y="53120"/>
                </a:cubicBezTo>
                <a:lnTo>
                  <a:pt x="212168" y="53120"/>
                </a:lnTo>
                <a:lnTo>
                  <a:pt x="212168" y="46520"/>
                </a:lnTo>
                <a:lnTo>
                  <a:pt x="254602" y="46520"/>
                </a:lnTo>
                <a:lnTo>
                  <a:pt x="254602" y="19697"/>
                </a:lnTo>
                <a:lnTo>
                  <a:pt x="217198" y="19697"/>
                </a:lnTo>
                <a:lnTo>
                  <a:pt x="217198" y="12992"/>
                </a:lnTo>
                <a:lnTo>
                  <a:pt x="254602" y="12992"/>
                </a:lnTo>
                <a:close/>
                <a:moveTo>
                  <a:pt x="124052" y="104"/>
                </a:moveTo>
                <a:lnTo>
                  <a:pt x="130864" y="104"/>
                </a:lnTo>
                <a:lnTo>
                  <a:pt x="130864" y="22526"/>
                </a:lnTo>
                <a:lnTo>
                  <a:pt x="145112" y="22526"/>
                </a:lnTo>
                <a:lnTo>
                  <a:pt x="145112" y="29127"/>
                </a:lnTo>
                <a:lnTo>
                  <a:pt x="130864" y="29127"/>
                </a:lnTo>
                <a:lnTo>
                  <a:pt x="130864" y="33318"/>
                </a:lnTo>
                <a:cubicBezTo>
                  <a:pt x="134216" y="36671"/>
                  <a:pt x="140084" y="43411"/>
                  <a:pt x="148466" y="53540"/>
                </a:cubicBezTo>
                <a:lnTo>
                  <a:pt x="144064" y="59721"/>
                </a:lnTo>
                <a:cubicBezTo>
                  <a:pt x="141132" y="54972"/>
                  <a:pt x="136730" y="48860"/>
                  <a:pt x="130864" y="41386"/>
                </a:cubicBezTo>
                <a:lnTo>
                  <a:pt x="130864" y="95450"/>
                </a:lnTo>
                <a:lnTo>
                  <a:pt x="124052" y="95450"/>
                </a:lnTo>
                <a:lnTo>
                  <a:pt x="124052" y="41281"/>
                </a:lnTo>
                <a:cubicBezTo>
                  <a:pt x="119302" y="56508"/>
                  <a:pt x="113854" y="68173"/>
                  <a:pt x="107708" y="76276"/>
                </a:cubicBezTo>
                <a:cubicBezTo>
                  <a:pt x="106660" y="73831"/>
                  <a:pt x="105264" y="71596"/>
                  <a:pt x="103516" y="69570"/>
                </a:cubicBezTo>
                <a:cubicBezTo>
                  <a:pt x="111550" y="60071"/>
                  <a:pt x="117732" y="46590"/>
                  <a:pt x="122062" y="29127"/>
                </a:cubicBezTo>
                <a:lnTo>
                  <a:pt x="106346" y="29127"/>
                </a:lnTo>
                <a:lnTo>
                  <a:pt x="106346" y="22526"/>
                </a:lnTo>
                <a:lnTo>
                  <a:pt x="124052" y="22526"/>
                </a:lnTo>
                <a:close/>
                <a:moveTo>
                  <a:pt x="358958" y="0"/>
                </a:moveTo>
                <a:lnTo>
                  <a:pt x="366816" y="1152"/>
                </a:lnTo>
                <a:cubicBezTo>
                  <a:pt x="364930" y="6461"/>
                  <a:pt x="363184" y="10896"/>
                  <a:pt x="361578" y="14459"/>
                </a:cubicBezTo>
                <a:lnTo>
                  <a:pt x="399402" y="14459"/>
                </a:lnTo>
                <a:lnTo>
                  <a:pt x="399402" y="95240"/>
                </a:lnTo>
                <a:lnTo>
                  <a:pt x="392172" y="95240"/>
                </a:lnTo>
                <a:lnTo>
                  <a:pt x="392172" y="89792"/>
                </a:lnTo>
                <a:lnTo>
                  <a:pt x="335384" y="89792"/>
                </a:lnTo>
                <a:lnTo>
                  <a:pt x="335384" y="95764"/>
                </a:lnTo>
                <a:lnTo>
                  <a:pt x="328364" y="95764"/>
                </a:lnTo>
                <a:lnTo>
                  <a:pt x="328364" y="14459"/>
                </a:lnTo>
                <a:lnTo>
                  <a:pt x="354558" y="14459"/>
                </a:lnTo>
                <a:cubicBezTo>
                  <a:pt x="356304" y="9988"/>
                  <a:pt x="357770" y="5168"/>
                  <a:pt x="358958" y="0"/>
                </a:cubicBezTo>
                <a:close/>
                <a:moveTo>
                  <a:pt x="26298" y="0"/>
                </a:moveTo>
                <a:lnTo>
                  <a:pt x="32688" y="0"/>
                </a:lnTo>
                <a:lnTo>
                  <a:pt x="32688" y="29337"/>
                </a:lnTo>
                <a:lnTo>
                  <a:pt x="42224" y="29337"/>
                </a:lnTo>
                <a:lnTo>
                  <a:pt x="42224" y="35623"/>
                </a:lnTo>
                <a:lnTo>
                  <a:pt x="14354" y="35623"/>
                </a:lnTo>
                <a:lnTo>
                  <a:pt x="14354" y="43796"/>
                </a:lnTo>
                <a:cubicBezTo>
                  <a:pt x="14354" y="47078"/>
                  <a:pt x="14318" y="49558"/>
                  <a:pt x="14248" y="51235"/>
                </a:cubicBezTo>
                <a:lnTo>
                  <a:pt x="35728" y="51235"/>
                </a:lnTo>
                <a:lnTo>
                  <a:pt x="35728" y="95554"/>
                </a:lnTo>
                <a:lnTo>
                  <a:pt x="29336" y="95554"/>
                </a:lnTo>
                <a:lnTo>
                  <a:pt x="29336" y="57521"/>
                </a:lnTo>
                <a:lnTo>
                  <a:pt x="14038" y="57521"/>
                </a:lnTo>
                <a:cubicBezTo>
                  <a:pt x="13130" y="74006"/>
                  <a:pt x="10128" y="86788"/>
                  <a:pt x="5028" y="95869"/>
                </a:cubicBezTo>
                <a:cubicBezTo>
                  <a:pt x="3632" y="94332"/>
                  <a:pt x="1954" y="92935"/>
                  <a:pt x="0" y="91678"/>
                </a:cubicBezTo>
                <a:cubicBezTo>
                  <a:pt x="5238" y="81549"/>
                  <a:pt x="7858" y="65589"/>
                  <a:pt x="7858" y="43796"/>
                </a:cubicBezTo>
                <a:lnTo>
                  <a:pt x="7858" y="2305"/>
                </a:lnTo>
                <a:lnTo>
                  <a:pt x="14354" y="2305"/>
                </a:lnTo>
                <a:lnTo>
                  <a:pt x="14354" y="29337"/>
                </a:lnTo>
                <a:lnTo>
                  <a:pt x="26298" y="29337"/>
                </a:lnTo>
                <a:close/>
              </a:path>
            </a:pathLst>
          </a:custGeom>
          <a:solidFill>
            <a:srgbClr val="E6E6E6"/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/>
            <a:endParaRPr lang="zh-CN" altLang="en-US" sz="800">
              <a:solidFill>
                <a:srgbClr val="E6E6E6"/>
              </a:solidFill>
            </a:endParaRPr>
          </a:p>
        </p:txBody>
      </p:sp>
      <p:sp>
        <p:nvSpPr>
          <p:cNvPr id="118" name="文本框 117" title=""/>
          <p:cNvSpPr txBox="1"/>
          <p:nvPr/>
        </p:nvSpPr>
        <p:spPr>
          <a:xfrm>
            <a:off x="38852977" y="20296026"/>
            <a:ext cx="1965874" cy="113995"/>
          </a:xfrm>
          <a:custGeom>
            <a:rect l="l" t="t" r="r" b="b"/>
            <a:pathLst>
              <a:path w="1965874" h="113992">
                <a:moveTo>
                  <a:pt x="891806" y="87487"/>
                </a:moveTo>
                <a:cubicBezTo>
                  <a:pt x="887684" y="90420"/>
                  <a:pt x="885624" y="93808"/>
                  <a:pt x="885624" y="97650"/>
                </a:cubicBezTo>
                <a:cubicBezTo>
                  <a:pt x="885624" y="100793"/>
                  <a:pt x="887126" y="103308"/>
                  <a:pt x="890130" y="105194"/>
                </a:cubicBezTo>
                <a:cubicBezTo>
                  <a:pt x="893134" y="107080"/>
                  <a:pt x="897290" y="108023"/>
                  <a:pt x="902598" y="108023"/>
                </a:cubicBezTo>
                <a:cubicBezTo>
                  <a:pt x="908046" y="108023"/>
                  <a:pt x="912586" y="106765"/>
                  <a:pt x="916218" y="104251"/>
                </a:cubicBezTo>
                <a:cubicBezTo>
                  <a:pt x="919572" y="101876"/>
                  <a:pt x="921248" y="99082"/>
                  <a:pt x="921248" y="95869"/>
                </a:cubicBezTo>
                <a:cubicBezTo>
                  <a:pt x="921248" y="90909"/>
                  <a:pt x="917302" y="88430"/>
                  <a:pt x="909408" y="88430"/>
                </a:cubicBezTo>
                <a:lnTo>
                  <a:pt x="899036" y="88430"/>
                </a:lnTo>
                <a:cubicBezTo>
                  <a:pt x="896870" y="88430"/>
                  <a:pt x="894460" y="88115"/>
                  <a:pt x="891806" y="87487"/>
                </a:cubicBezTo>
                <a:close/>
                <a:moveTo>
                  <a:pt x="429472" y="75438"/>
                </a:moveTo>
                <a:cubicBezTo>
                  <a:pt x="431288" y="75438"/>
                  <a:pt x="432824" y="76066"/>
                  <a:pt x="434082" y="77324"/>
                </a:cubicBezTo>
                <a:cubicBezTo>
                  <a:pt x="435340" y="78651"/>
                  <a:pt x="435968" y="80327"/>
                  <a:pt x="435968" y="82353"/>
                </a:cubicBezTo>
                <a:cubicBezTo>
                  <a:pt x="435968" y="84309"/>
                  <a:pt x="435340" y="85915"/>
                  <a:pt x="434082" y="87172"/>
                </a:cubicBezTo>
                <a:cubicBezTo>
                  <a:pt x="432824" y="88430"/>
                  <a:pt x="431288" y="89058"/>
                  <a:pt x="429472" y="89058"/>
                </a:cubicBezTo>
                <a:cubicBezTo>
                  <a:pt x="427726" y="89058"/>
                  <a:pt x="426224" y="88430"/>
                  <a:pt x="424966" y="87172"/>
                </a:cubicBezTo>
                <a:cubicBezTo>
                  <a:pt x="423710" y="85915"/>
                  <a:pt x="423080" y="84309"/>
                  <a:pt x="423080" y="82353"/>
                </a:cubicBezTo>
                <a:cubicBezTo>
                  <a:pt x="423080" y="80327"/>
                  <a:pt x="423710" y="78651"/>
                  <a:pt x="424966" y="77324"/>
                </a:cubicBezTo>
                <a:cubicBezTo>
                  <a:pt x="426224" y="76066"/>
                  <a:pt x="427726" y="75438"/>
                  <a:pt x="429472" y="75438"/>
                </a:cubicBezTo>
                <a:close/>
                <a:moveTo>
                  <a:pt x="335384" y="66846"/>
                </a:moveTo>
                <a:lnTo>
                  <a:pt x="335384" y="83191"/>
                </a:lnTo>
                <a:lnTo>
                  <a:pt x="392172" y="83191"/>
                </a:lnTo>
                <a:lnTo>
                  <a:pt x="392172" y="66846"/>
                </a:lnTo>
                <a:close/>
                <a:moveTo>
                  <a:pt x="856868" y="57731"/>
                </a:moveTo>
                <a:cubicBezTo>
                  <a:pt x="847158" y="58848"/>
                  <a:pt x="840174" y="60629"/>
                  <a:pt x="835914" y="63074"/>
                </a:cubicBezTo>
                <a:cubicBezTo>
                  <a:pt x="832002" y="65449"/>
                  <a:pt x="830046" y="68627"/>
                  <a:pt x="830046" y="72609"/>
                </a:cubicBezTo>
                <a:cubicBezTo>
                  <a:pt x="830046" y="78965"/>
                  <a:pt x="833538" y="82143"/>
                  <a:pt x="840524" y="82143"/>
                </a:cubicBezTo>
                <a:cubicBezTo>
                  <a:pt x="845552" y="82143"/>
                  <a:pt x="851000" y="79524"/>
                  <a:pt x="856868" y="74285"/>
                </a:cubicBezTo>
                <a:close/>
                <a:moveTo>
                  <a:pt x="482440" y="50606"/>
                </a:moveTo>
                <a:lnTo>
                  <a:pt x="482440" y="80781"/>
                </a:lnTo>
                <a:lnTo>
                  <a:pt x="496270" y="80781"/>
                </a:lnTo>
                <a:cubicBezTo>
                  <a:pt x="510870" y="80781"/>
                  <a:pt x="518168" y="75507"/>
                  <a:pt x="518168" y="64960"/>
                </a:cubicBezTo>
                <a:cubicBezTo>
                  <a:pt x="518168" y="55391"/>
                  <a:pt x="510870" y="50606"/>
                  <a:pt x="496270" y="50606"/>
                </a:cubicBezTo>
                <a:close/>
                <a:moveTo>
                  <a:pt x="1220056" y="49977"/>
                </a:moveTo>
                <a:cubicBezTo>
                  <a:pt x="1212652" y="54657"/>
                  <a:pt x="1208950" y="60664"/>
                  <a:pt x="1208950" y="67999"/>
                </a:cubicBezTo>
                <a:cubicBezTo>
                  <a:pt x="1208950" y="72190"/>
                  <a:pt x="1210522" y="75682"/>
                  <a:pt x="1213666" y="78476"/>
                </a:cubicBezTo>
                <a:cubicBezTo>
                  <a:pt x="1216878" y="81270"/>
                  <a:pt x="1220860" y="82667"/>
                  <a:pt x="1225610" y="82667"/>
                </a:cubicBezTo>
                <a:cubicBezTo>
                  <a:pt x="1230150" y="82667"/>
                  <a:pt x="1233886" y="81375"/>
                  <a:pt x="1236820" y="78790"/>
                </a:cubicBezTo>
                <a:cubicBezTo>
                  <a:pt x="1239614" y="76276"/>
                  <a:pt x="1241012" y="73063"/>
                  <a:pt x="1241012" y="69151"/>
                </a:cubicBezTo>
                <a:cubicBezTo>
                  <a:pt x="1241012" y="64401"/>
                  <a:pt x="1238916" y="60420"/>
                  <a:pt x="1234724" y="57207"/>
                </a:cubicBezTo>
                <a:cubicBezTo>
                  <a:pt x="1232140" y="55321"/>
                  <a:pt x="1227250" y="52911"/>
                  <a:pt x="1220056" y="49977"/>
                </a:cubicBezTo>
                <a:close/>
                <a:moveTo>
                  <a:pt x="335384" y="44215"/>
                </a:moveTo>
                <a:lnTo>
                  <a:pt x="335384" y="60350"/>
                </a:lnTo>
                <a:lnTo>
                  <a:pt x="392172" y="60350"/>
                </a:lnTo>
                <a:lnTo>
                  <a:pt x="392172" y="44215"/>
                </a:lnTo>
                <a:close/>
                <a:moveTo>
                  <a:pt x="62130" y="37299"/>
                </a:moveTo>
                <a:cubicBezTo>
                  <a:pt x="64786" y="49942"/>
                  <a:pt x="68662" y="60490"/>
                  <a:pt x="73760" y="68942"/>
                </a:cubicBezTo>
                <a:cubicBezTo>
                  <a:pt x="79558" y="60071"/>
                  <a:pt x="83644" y="49523"/>
                  <a:pt x="86020" y="37299"/>
                </a:cubicBezTo>
                <a:close/>
                <a:moveTo>
                  <a:pt x="961320" y="36880"/>
                </a:moveTo>
                <a:cubicBezTo>
                  <a:pt x="956220" y="36880"/>
                  <a:pt x="952100" y="38976"/>
                  <a:pt x="948956" y="43167"/>
                </a:cubicBezTo>
                <a:cubicBezTo>
                  <a:pt x="945742" y="47288"/>
                  <a:pt x="944136" y="52736"/>
                  <a:pt x="944136" y="59512"/>
                </a:cubicBezTo>
                <a:cubicBezTo>
                  <a:pt x="944136" y="66217"/>
                  <a:pt x="945742" y="71631"/>
                  <a:pt x="948956" y="75752"/>
                </a:cubicBezTo>
                <a:cubicBezTo>
                  <a:pt x="952100" y="79873"/>
                  <a:pt x="956220" y="81934"/>
                  <a:pt x="961320" y="81934"/>
                </a:cubicBezTo>
                <a:cubicBezTo>
                  <a:pt x="966418" y="81934"/>
                  <a:pt x="970574" y="79873"/>
                  <a:pt x="973788" y="75752"/>
                </a:cubicBezTo>
                <a:cubicBezTo>
                  <a:pt x="977000" y="71631"/>
                  <a:pt x="978608" y="66217"/>
                  <a:pt x="978608" y="59512"/>
                </a:cubicBezTo>
                <a:cubicBezTo>
                  <a:pt x="978608" y="52806"/>
                  <a:pt x="977000" y="47358"/>
                  <a:pt x="973788" y="43167"/>
                </a:cubicBezTo>
                <a:cubicBezTo>
                  <a:pt x="970574" y="38976"/>
                  <a:pt x="966418" y="36880"/>
                  <a:pt x="961320" y="36880"/>
                </a:cubicBezTo>
                <a:close/>
                <a:moveTo>
                  <a:pt x="655890" y="36566"/>
                </a:moveTo>
                <a:cubicBezTo>
                  <a:pt x="651560" y="36566"/>
                  <a:pt x="647822" y="38173"/>
                  <a:pt x="644680" y="41386"/>
                </a:cubicBezTo>
                <a:cubicBezTo>
                  <a:pt x="641396" y="44808"/>
                  <a:pt x="639476" y="49384"/>
                  <a:pt x="638918" y="55111"/>
                </a:cubicBezTo>
                <a:lnTo>
                  <a:pt x="670560" y="55111"/>
                </a:lnTo>
                <a:cubicBezTo>
                  <a:pt x="670560" y="42748"/>
                  <a:pt x="665670" y="36566"/>
                  <a:pt x="655890" y="36566"/>
                </a:cubicBezTo>
                <a:close/>
                <a:moveTo>
                  <a:pt x="901236" y="36042"/>
                </a:moveTo>
                <a:cubicBezTo>
                  <a:pt x="897604" y="36042"/>
                  <a:pt x="894600" y="37265"/>
                  <a:pt x="892224" y="39709"/>
                </a:cubicBezTo>
                <a:cubicBezTo>
                  <a:pt x="889780" y="42224"/>
                  <a:pt x="888558" y="45612"/>
                  <a:pt x="888558" y="49872"/>
                </a:cubicBezTo>
                <a:cubicBezTo>
                  <a:pt x="888558" y="53994"/>
                  <a:pt x="889816" y="57381"/>
                  <a:pt x="892330" y="60036"/>
                </a:cubicBezTo>
                <a:cubicBezTo>
                  <a:pt x="894774" y="62620"/>
                  <a:pt x="897744" y="63912"/>
                  <a:pt x="901236" y="63912"/>
                </a:cubicBezTo>
                <a:cubicBezTo>
                  <a:pt x="904728" y="63912"/>
                  <a:pt x="907696" y="62620"/>
                  <a:pt x="910142" y="60036"/>
                </a:cubicBezTo>
                <a:cubicBezTo>
                  <a:pt x="912656" y="57381"/>
                  <a:pt x="913914" y="53994"/>
                  <a:pt x="913914" y="49872"/>
                </a:cubicBezTo>
                <a:cubicBezTo>
                  <a:pt x="913914" y="45681"/>
                  <a:pt x="912656" y="42294"/>
                  <a:pt x="910142" y="39709"/>
                </a:cubicBezTo>
                <a:cubicBezTo>
                  <a:pt x="907766" y="37265"/>
                  <a:pt x="904798" y="36042"/>
                  <a:pt x="901236" y="36042"/>
                </a:cubicBezTo>
                <a:close/>
                <a:moveTo>
                  <a:pt x="429472" y="32689"/>
                </a:moveTo>
                <a:cubicBezTo>
                  <a:pt x="431288" y="32689"/>
                  <a:pt x="432824" y="33318"/>
                  <a:pt x="434082" y="34575"/>
                </a:cubicBezTo>
                <a:cubicBezTo>
                  <a:pt x="435340" y="35902"/>
                  <a:pt x="435968" y="37579"/>
                  <a:pt x="435968" y="39605"/>
                </a:cubicBezTo>
                <a:cubicBezTo>
                  <a:pt x="435968" y="41560"/>
                  <a:pt x="435340" y="43167"/>
                  <a:pt x="434082" y="44424"/>
                </a:cubicBezTo>
                <a:cubicBezTo>
                  <a:pt x="432824" y="45681"/>
                  <a:pt x="431288" y="46310"/>
                  <a:pt x="429472" y="46310"/>
                </a:cubicBezTo>
                <a:cubicBezTo>
                  <a:pt x="427726" y="46310"/>
                  <a:pt x="426224" y="45681"/>
                  <a:pt x="424966" y="44424"/>
                </a:cubicBezTo>
                <a:cubicBezTo>
                  <a:pt x="423710" y="43167"/>
                  <a:pt x="423080" y="41560"/>
                  <a:pt x="423080" y="39605"/>
                </a:cubicBezTo>
                <a:cubicBezTo>
                  <a:pt x="423080" y="37579"/>
                  <a:pt x="423710" y="35902"/>
                  <a:pt x="424966" y="34575"/>
                </a:cubicBezTo>
                <a:cubicBezTo>
                  <a:pt x="426224" y="33318"/>
                  <a:pt x="427726" y="32689"/>
                  <a:pt x="429472" y="32689"/>
                </a:cubicBezTo>
                <a:close/>
                <a:moveTo>
                  <a:pt x="1121644" y="31118"/>
                </a:moveTo>
                <a:lnTo>
                  <a:pt x="1130550" y="31118"/>
                </a:lnTo>
                <a:lnTo>
                  <a:pt x="1142600" y="63493"/>
                </a:lnTo>
                <a:lnTo>
                  <a:pt x="1148258" y="79419"/>
                </a:lnTo>
                <a:lnTo>
                  <a:pt x="1148780" y="79419"/>
                </a:lnTo>
                <a:cubicBezTo>
                  <a:pt x="1149130" y="78371"/>
                  <a:pt x="1149934" y="75682"/>
                  <a:pt x="1151190" y="71351"/>
                </a:cubicBezTo>
                <a:cubicBezTo>
                  <a:pt x="1152168" y="67999"/>
                  <a:pt x="1152972" y="65379"/>
                  <a:pt x="1153600" y="63493"/>
                </a:cubicBezTo>
                <a:lnTo>
                  <a:pt x="1164182" y="31118"/>
                </a:lnTo>
                <a:lnTo>
                  <a:pt x="1172564" y="31118"/>
                </a:lnTo>
                <a:lnTo>
                  <a:pt x="1150982" y="92935"/>
                </a:lnTo>
                <a:cubicBezTo>
                  <a:pt x="1146440" y="105927"/>
                  <a:pt x="1139560" y="112423"/>
                  <a:pt x="1130340" y="112423"/>
                </a:cubicBezTo>
                <a:cubicBezTo>
                  <a:pt x="1127896" y="112423"/>
                  <a:pt x="1125730" y="112039"/>
                  <a:pt x="1123844" y="111271"/>
                </a:cubicBezTo>
                <a:lnTo>
                  <a:pt x="1125626" y="104355"/>
                </a:lnTo>
                <a:cubicBezTo>
                  <a:pt x="1127162" y="104914"/>
                  <a:pt x="1128630" y="105194"/>
                  <a:pt x="1130026" y="105194"/>
                </a:cubicBezTo>
                <a:cubicBezTo>
                  <a:pt x="1135894" y="105194"/>
                  <a:pt x="1140294" y="100933"/>
                  <a:pt x="1143228" y="92411"/>
                </a:cubicBezTo>
                <a:lnTo>
                  <a:pt x="1144486" y="88011"/>
                </a:lnTo>
                <a:close/>
                <a:moveTo>
                  <a:pt x="567422" y="31118"/>
                </a:moveTo>
                <a:lnTo>
                  <a:pt x="575910" y="31118"/>
                </a:lnTo>
                <a:lnTo>
                  <a:pt x="575910" y="66008"/>
                </a:lnTo>
                <a:cubicBezTo>
                  <a:pt x="575910" y="71456"/>
                  <a:pt x="576782" y="75403"/>
                  <a:pt x="578528" y="77847"/>
                </a:cubicBezTo>
                <a:cubicBezTo>
                  <a:pt x="580274" y="80362"/>
                  <a:pt x="583138" y="81619"/>
                  <a:pt x="587120" y="81619"/>
                </a:cubicBezTo>
                <a:cubicBezTo>
                  <a:pt x="592290" y="81619"/>
                  <a:pt x="597598" y="78301"/>
                  <a:pt x="603046" y="71666"/>
                </a:cubicBezTo>
                <a:lnTo>
                  <a:pt x="603046" y="31118"/>
                </a:lnTo>
                <a:lnTo>
                  <a:pt x="611532" y="31118"/>
                </a:lnTo>
                <a:lnTo>
                  <a:pt x="611532" y="87696"/>
                </a:lnTo>
                <a:lnTo>
                  <a:pt x="604512" y="87696"/>
                </a:lnTo>
                <a:lnTo>
                  <a:pt x="603780" y="78686"/>
                </a:lnTo>
                <a:lnTo>
                  <a:pt x="603466" y="78686"/>
                </a:lnTo>
                <a:cubicBezTo>
                  <a:pt x="597458" y="85601"/>
                  <a:pt x="591172" y="89058"/>
                  <a:pt x="584606" y="89058"/>
                </a:cubicBezTo>
                <a:cubicBezTo>
                  <a:pt x="573150" y="89058"/>
                  <a:pt x="567422" y="81724"/>
                  <a:pt x="567422" y="67056"/>
                </a:cubicBezTo>
                <a:close/>
                <a:moveTo>
                  <a:pt x="1033548" y="29651"/>
                </a:moveTo>
                <a:cubicBezTo>
                  <a:pt x="1045072" y="29651"/>
                  <a:pt x="1050836" y="37020"/>
                  <a:pt x="1050836" y="51758"/>
                </a:cubicBezTo>
                <a:lnTo>
                  <a:pt x="1050836" y="87696"/>
                </a:lnTo>
                <a:lnTo>
                  <a:pt x="1042244" y="87696"/>
                </a:lnTo>
                <a:lnTo>
                  <a:pt x="1042244" y="52806"/>
                </a:lnTo>
                <a:cubicBezTo>
                  <a:pt x="1042244" y="42329"/>
                  <a:pt x="1038506" y="37090"/>
                  <a:pt x="1031032" y="37090"/>
                </a:cubicBezTo>
                <a:cubicBezTo>
                  <a:pt x="1026214" y="37090"/>
                  <a:pt x="1020834" y="40163"/>
                  <a:pt x="1014898" y="46310"/>
                </a:cubicBezTo>
                <a:lnTo>
                  <a:pt x="1014898" y="87696"/>
                </a:lnTo>
                <a:lnTo>
                  <a:pt x="1006410" y="87696"/>
                </a:lnTo>
                <a:lnTo>
                  <a:pt x="1006410" y="31118"/>
                </a:lnTo>
                <a:lnTo>
                  <a:pt x="1013326" y="31118"/>
                </a:lnTo>
                <a:lnTo>
                  <a:pt x="1014164" y="39395"/>
                </a:lnTo>
                <a:lnTo>
                  <a:pt x="1014478" y="39395"/>
                </a:lnTo>
                <a:cubicBezTo>
                  <a:pt x="1021114" y="32899"/>
                  <a:pt x="1027470" y="29651"/>
                  <a:pt x="1033548" y="29651"/>
                </a:cubicBezTo>
                <a:close/>
                <a:moveTo>
                  <a:pt x="961320" y="29651"/>
                </a:moveTo>
                <a:cubicBezTo>
                  <a:pt x="968584" y="29651"/>
                  <a:pt x="974660" y="32270"/>
                  <a:pt x="979550" y="37509"/>
                </a:cubicBezTo>
                <a:cubicBezTo>
                  <a:pt x="984788" y="43027"/>
                  <a:pt x="987408" y="50361"/>
                  <a:pt x="987408" y="59512"/>
                </a:cubicBezTo>
                <a:cubicBezTo>
                  <a:pt x="987408" y="68522"/>
                  <a:pt x="984788" y="75787"/>
                  <a:pt x="979550" y="81305"/>
                </a:cubicBezTo>
                <a:cubicBezTo>
                  <a:pt x="974660" y="86474"/>
                  <a:pt x="968584" y="89058"/>
                  <a:pt x="961320" y="89058"/>
                </a:cubicBezTo>
                <a:cubicBezTo>
                  <a:pt x="954124" y="89058"/>
                  <a:pt x="948082" y="86474"/>
                  <a:pt x="943194" y="81305"/>
                </a:cubicBezTo>
                <a:cubicBezTo>
                  <a:pt x="937954" y="75787"/>
                  <a:pt x="935334" y="68522"/>
                  <a:pt x="935334" y="59512"/>
                </a:cubicBezTo>
                <a:cubicBezTo>
                  <a:pt x="935334" y="50361"/>
                  <a:pt x="937954" y="43027"/>
                  <a:pt x="943194" y="37509"/>
                </a:cubicBezTo>
                <a:cubicBezTo>
                  <a:pt x="948012" y="32270"/>
                  <a:pt x="954054" y="29651"/>
                  <a:pt x="961320" y="29651"/>
                </a:cubicBezTo>
                <a:close/>
                <a:moveTo>
                  <a:pt x="901236" y="29651"/>
                </a:moveTo>
                <a:cubicBezTo>
                  <a:pt x="903820" y="29651"/>
                  <a:pt x="906440" y="30140"/>
                  <a:pt x="909094" y="31118"/>
                </a:cubicBezTo>
                <a:lnTo>
                  <a:pt x="928686" y="31118"/>
                </a:lnTo>
                <a:lnTo>
                  <a:pt x="928686" y="37719"/>
                </a:lnTo>
                <a:lnTo>
                  <a:pt x="916742" y="37719"/>
                </a:lnTo>
                <a:cubicBezTo>
                  <a:pt x="920026" y="40862"/>
                  <a:pt x="921666" y="44948"/>
                  <a:pt x="921666" y="49977"/>
                </a:cubicBezTo>
                <a:cubicBezTo>
                  <a:pt x="921666" y="55914"/>
                  <a:pt x="919676" y="60734"/>
                  <a:pt x="915694" y="64436"/>
                </a:cubicBezTo>
                <a:cubicBezTo>
                  <a:pt x="911852" y="67999"/>
                  <a:pt x="907034" y="69780"/>
                  <a:pt x="901236" y="69780"/>
                </a:cubicBezTo>
                <a:cubicBezTo>
                  <a:pt x="898092" y="69780"/>
                  <a:pt x="895194" y="69081"/>
                  <a:pt x="892540" y="67684"/>
                </a:cubicBezTo>
                <a:cubicBezTo>
                  <a:pt x="890024" y="69850"/>
                  <a:pt x="888768" y="72224"/>
                  <a:pt x="888768" y="74809"/>
                </a:cubicBezTo>
                <a:cubicBezTo>
                  <a:pt x="888768" y="79070"/>
                  <a:pt x="892120" y="81200"/>
                  <a:pt x="898826" y="81200"/>
                </a:cubicBezTo>
                <a:lnTo>
                  <a:pt x="910142" y="81200"/>
                </a:lnTo>
                <a:cubicBezTo>
                  <a:pt x="923134" y="81200"/>
                  <a:pt x="929630" y="85671"/>
                  <a:pt x="929630" y="94611"/>
                </a:cubicBezTo>
                <a:cubicBezTo>
                  <a:pt x="929630" y="99920"/>
                  <a:pt x="927080" y="104425"/>
                  <a:pt x="921982" y="108127"/>
                </a:cubicBezTo>
                <a:cubicBezTo>
                  <a:pt x="916602" y="112039"/>
                  <a:pt x="909758" y="113995"/>
                  <a:pt x="901446" y="113995"/>
                </a:cubicBezTo>
                <a:cubicBezTo>
                  <a:pt x="894390" y="113995"/>
                  <a:pt x="888768" y="112668"/>
                  <a:pt x="884576" y="110013"/>
                </a:cubicBezTo>
                <a:cubicBezTo>
                  <a:pt x="880246" y="107289"/>
                  <a:pt x="878080" y="103517"/>
                  <a:pt x="878080" y="98698"/>
                </a:cubicBezTo>
                <a:cubicBezTo>
                  <a:pt x="878080" y="93738"/>
                  <a:pt x="880874" y="89408"/>
                  <a:pt x="886462" y="85706"/>
                </a:cubicBezTo>
                <a:lnTo>
                  <a:pt x="886462" y="85286"/>
                </a:lnTo>
                <a:cubicBezTo>
                  <a:pt x="883040" y="83191"/>
                  <a:pt x="881328" y="80083"/>
                  <a:pt x="881328" y="75961"/>
                </a:cubicBezTo>
                <a:cubicBezTo>
                  <a:pt x="881328" y="72050"/>
                  <a:pt x="883424" y="68557"/>
                  <a:pt x="887614" y="65484"/>
                </a:cubicBezTo>
                <a:lnTo>
                  <a:pt x="887614" y="65065"/>
                </a:lnTo>
                <a:cubicBezTo>
                  <a:pt x="882726" y="61153"/>
                  <a:pt x="880280" y="56089"/>
                  <a:pt x="880280" y="49872"/>
                </a:cubicBezTo>
                <a:cubicBezTo>
                  <a:pt x="880280" y="43865"/>
                  <a:pt x="882342" y="38976"/>
                  <a:pt x="886462" y="35204"/>
                </a:cubicBezTo>
                <a:cubicBezTo>
                  <a:pt x="890444" y="31502"/>
                  <a:pt x="895368" y="29651"/>
                  <a:pt x="901236" y="29651"/>
                </a:cubicBezTo>
                <a:close/>
                <a:moveTo>
                  <a:pt x="846182" y="29651"/>
                </a:moveTo>
                <a:cubicBezTo>
                  <a:pt x="858964" y="29651"/>
                  <a:pt x="865354" y="37299"/>
                  <a:pt x="865354" y="52597"/>
                </a:cubicBezTo>
                <a:lnTo>
                  <a:pt x="865354" y="87696"/>
                </a:lnTo>
                <a:lnTo>
                  <a:pt x="858334" y="87696"/>
                </a:lnTo>
                <a:lnTo>
                  <a:pt x="857602" y="80781"/>
                </a:lnTo>
                <a:lnTo>
                  <a:pt x="857288" y="80781"/>
                </a:lnTo>
                <a:cubicBezTo>
                  <a:pt x="850792" y="86299"/>
                  <a:pt x="844434" y="89058"/>
                  <a:pt x="838218" y="89058"/>
                </a:cubicBezTo>
                <a:cubicBezTo>
                  <a:pt x="833398" y="89058"/>
                  <a:pt x="829486" y="87696"/>
                  <a:pt x="826484" y="84972"/>
                </a:cubicBezTo>
                <a:cubicBezTo>
                  <a:pt x="823340" y="82038"/>
                  <a:pt x="821768" y="78092"/>
                  <a:pt x="821768" y="73133"/>
                </a:cubicBezTo>
                <a:cubicBezTo>
                  <a:pt x="821768" y="66986"/>
                  <a:pt x="824598" y="62236"/>
                  <a:pt x="830256" y="58883"/>
                </a:cubicBezTo>
                <a:cubicBezTo>
                  <a:pt x="835704" y="55670"/>
                  <a:pt x="844574" y="53365"/>
                  <a:pt x="856868" y="51968"/>
                </a:cubicBezTo>
                <a:cubicBezTo>
                  <a:pt x="857008" y="41840"/>
                  <a:pt x="852992" y="36776"/>
                  <a:pt x="844818" y="36776"/>
                </a:cubicBezTo>
                <a:cubicBezTo>
                  <a:pt x="839300" y="36776"/>
                  <a:pt x="833574" y="38871"/>
                  <a:pt x="827636" y="43062"/>
                </a:cubicBezTo>
                <a:lnTo>
                  <a:pt x="824178" y="37090"/>
                </a:lnTo>
                <a:cubicBezTo>
                  <a:pt x="831722" y="32131"/>
                  <a:pt x="839056" y="29651"/>
                  <a:pt x="846182" y="29651"/>
                </a:cubicBezTo>
                <a:close/>
                <a:moveTo>
                  <a:pt x="811434" y="29651"/>
                </a:moveTo>
                <a:cubicBezTo>
                  <a:pt x="813738" y="29651"/>
                  <a:pt x="815730" y="30070"/>
                  <a:pt x="817406" y="30908"/>
                </a:cubicBezTo>
                <a:lnTo>
                  <a:pt x="815730" y="38347"/>
                </a:lnTo>
                <a:cubicBezTo>
                  <a:pt x="813844" y="37719"/>
                  <a:pt x="812062" y="37404"/>
                  <a:pt x="810386" y="37404"/>
                </a:cubicBezTo>
                <a:cubicBezTo>
                  <a:pt x="804170" y="37404"/>
                  <a:pt x="799314" y="41875"/>
                  <a:pt x="795822" y="50815"/>
                </a:cubicBezTo>
                <a:lnTo>
                  <a:pt x="795822" y="87696"/>
                </a:lnTo>
                <a:lnTo>
                  <a:pt x="787336" y="87696"/>
                </a:lnTo>
                <a:lnTo>
                  <a:pt x="787336" y="31118"/>
                </a:lnTo>
                <a:lnTo>
                  <a:pt x="794250" y="31118"/>
                </a:lnTo>
                <a:lnTo>
                  <a:pt x="795090" y="41490"/>
                </a:lnTo>
                <a:lnTo>
                  <a:pt x="795404" y="41490"/>
                </a:lnTo>
                <a:cubicBezTo>
                  <a:pt x="799664" y="33597"/>
                  <a:pt x="805008" y="29651"/>
                  <a:pt x="811434" y="29651"/>
                </a:cubicBezTo>
                <a:close/>
                <a:moveTo>
                  <a:pt x="655786" y="29651"/>
                </a:moveTo>
                <a:cubicBezTo>
                  <a:pt x="662840" y="29651"/>
                  <a:pt x="668324" y="32026"/>
                  <a:pt x="672236" y="36776"/>
                </a:cubicBezTo>
                <a:cubicBezTo>
                  <a:pt x="676148" y="41456"/>
                  <a:pt x="678102" y="47917"/>
                  <a:pt x="678102" y="56159"/>
                </a:cubicBezTo>
                <a:cubicBezTo>
                  <a:pt x="678102" y="58394"/>
                  <a:pt x="677964" y="60105"/>
                  <a:pt x="677684" y="61293"/>
                </a:cubicBezTo>
                <a:lnTo>
                  <a:pt x="639022" y="61293"/>
                </a:lnTo>
                <a:cubicBezTo>
                  <a:pt x="639302" y="67579"/>
                  <a:pt x="641188" y="72644"/>
                  <a:pt x="644680" y="76485"/>
                </a:cubicBezTo>
                <a:cubicBezTo>
                  <a:pt x="648172" y="80327"/>
                  <a:pt x="652748" y="82248"/>
                  <a:pt x="658406" y="82248"/>
                </a:cubicBezTo>
                <a:cubicBezTo>
                  <a:pt x="663434" y="82248"/>
                  <a:pt x="668220" y="80711"/>
                  <a:pt x="672760" y="77638"/>
                </a:cubicBezTo>
                <a:lnTo>
                  <a:pt x="675902" y="83296"/>
                </a:lnTo>
                <a:cubicBezTo>
                  <a:pt x="669896" y="87137"/>
                  <a:pt x="663714" y="89058"/>
                  <a:pt x="657358" y="89058"/>
                </a:cubicBezTo>
                <a:cubicBezTo>
                  <a:pt x="649674" y="89058"/>
                  <a:pt x="643352" y="86439"/>
                  <a:pt x="638394" y="81200"/>
                </a:cubicBezTo>
                <a:cubicBezTo>
                  <a:pt x="633154" y="75752"/>
                  <a:pt x="630536" y="68522"/>
                  <a:pt x="630536" y="59512"/>
                </a:cubicBezTo>
                <a:cubicBezTo>
                  <a:pt x="630536" y="50641"/>
                  <a:pt x="633120" y="43341"/>
                  <a:pt x="638288" y="37614"/>
                </a:cubicBezTo>
                <a:cubicBezTo>
                  <a:pt x="643178" y="32305"/>
                  <a:pt x="649010" y="29651"/>
                  <a:pt x="655786" y="29651"/>
                </a:cubicBezTo>
                <a:close/>
                <a:moveTo>
                  <a:pt x="231970" y="22526"/>
                </a:moveTo>
                <a:cubicBezTo>
                  <a:pt x="237140" y="29791"/>
                  <a:pt x="240528" y="36391"/>
                  <a:pt x="242134" y="42329"/>
                </a:cubicBezTo>
                <a:lnTo>
                  <a:pt x="235638" y="44948"/>
                </a:lnTo>
                <a:cubicBezTo>
                  <a:pt x="233892" y="38662"/>
                  <a:pt x="230678" y="31956"/>
                  <a:pt x="225998" y="24831"/>
                </a:cubicBezTo>
                <a:close/>
                <a:moveTo>
                  <a:pt x="285406" y="22002"/>
                </a:moveTo>
                <a:lnTo>
                  <a:pt x="292636" y="24412"/>
                </a:lnTo>
                <a:cubicBezTo>
                  <a:pt x="288026" y="33353"/>
                  <a:pt x="283974" y="40303"/>
                  <a:pt x="280482" y="45262"/>
                </a:cubicBezTo>
                <a:lnTo>
                  <a:pt x="274614" y="43167"/>
                </a:lnTo>
                <a:cubicBezTo>
                  <a:pt x="279084" y="36252"/>
                  <a:pt x="282682" y="29197"/>
                  <a:pt x="285406" y="22002"/>
                </a:cubicBezTo>
                <a:close/>
                <a:moveTo>
                  <a:pt x="335384" y="21164"/>
                </a:moveTo>
                <a:lnTo>
                  <a:pt x="335384" y="37719"/>
                </a:lnTo>
                <a:lnTo>
                  <a:pt x="392172" y="37719"/>
                </a:lnTo>
                <a:lnTo>
                  <a:pt x="392172" y="21164"/>
                </a:lnTo>
                <a:close/>
                <a:moveTo>
                  <a:pt x="1289360" y="20955"/>
                </a:moveTo>
                <a:cubicBezTo>
                  <a:pt x="1287754" y="24098"/>
                  <a:pt x="1285728" y="27800"/>
                  <a:pt x="1283284" y="32061"/>
                </a:cubicBezTo>
                <a:lnTo>
                  <a:pt x="1264738" y="59512"/>
                </a:lnTo>
                <a:lnTo>
                  <a:pt x="1289256" y="59512"/>
                </a:lnTo>
                <a:lnTo>
                  <a:pt x="1289256" y="34575"/>
                </a:lnTo>
                <a:cubicBezTo>
                  <a:pt x="1289256" y="30524"/>
                  <a:pt x="1289466" y="25984"/>
                  <a:pt x="1289884" y="20955"/>
                </a:cubicBezTo>
                <a:close/>
                <a:moveTo>
                  <a:pt x="1625440" y="18126"/>
                </a:moveTo>
                <a:lnTo>
                  <a:pt x="1625440" y="80572"/>
                </a:lnTo>
                <a:lnTo>
                  <a:pt x="1634870" y="80572"/>
                </a:lnTo>
                <a:cubicBezTo>
                  <a:pt x="1644020" y="80572"/>
                  <a:pt x="1650970" y="77778"/>
                  <a:pt x="1655720" y="72190"/>
                </a:cubicBezTo>
                <a:cubicBezTo>
                  <a:pt x="1660260" y="66741"/>
                  <a:pt x="1662530" y="59023"/>
                  <a:pt x="1662530" y="49034"/>
                </a:cubicBezTo>
                <a:cubicBezTo>
                  <a:pt x="1662530" y="28429"/>
                  <a:pt x="1653310" y="18126"/>
                  <a:pt x="1634870" y="18126"/>
                </a:cubicBezTo>
                <a:close/>
                <a:moveTo>
                  <a:pt x="720566" y="18126"/>
                </a:moveTo>
                <a:lnTo>
                  <a:pt x="720566" y="80572"/>
                </a:lnTo>
                <a:lnTo>
                  <a:pt x="729996" y="80572"/>
                </a:lnTo>
                <a:cubicBezTo>
                  <a:pt x="739146" y="80572"/>
                  <a:pt x="746096" y="77778"/>
                  <a:pt x="750846" y="72190"/>
                </a:cubicBezTo>
                <a:cubicBezTo>
                  <a:pt x="755386" y="66741"/>
                  <a:pt x="757656" y="59023"/>
                  <a:pt x="757656" y="49034"/>
                </a:cubicBezTo>
                <a:cubicBezTo>
                  <a:pt x="757656" y="28429"/>
                  <a:pt x="748436" y="18126"/>
                  <a:pt x="729996" y="18126"/>
                </a:cubicBezTo>
                <a:close/>
                <a:moveTo>
                  <a:pt x="482440" y="17916"/>
                </a:moveTo>
                <a:lnTo>
                  <a:pt x="482440" y="43900"/>
                </a:lnTo>
                <a:lnTo>
                  <a:pt x="494176" y="43900"/>
                </a:lnTo>
                <a:cubicBezTo>
                  <a:pt x="507098" y="43900"/>
                  <a:pt x="513558" y="39535"/>
                  <a:pt x="513558" y="30803"/>
                </a:cubicBezTo>
                <a:cubicBezTo>
                  <a:pt x="513558" y="26193"/>
                  <a:pt x="511986" y="22875"/>
                  <a:pt x="508844" y="20850"/>
                </a:cubicBezTo>
                <a:cubicBezTo>
                  <a:pt x="505840" y="18894"/>
                  <a:pt x="501126" y="17916"/>
                  <a:pt x="494700" y="17916"/>
                </a:cubicBezTo>
                <a:close/>
                <a:moveTo>
                  <a:pt x="155694" y="16659"/>
                </a:moveTo>
                <a:cubicBezTo>
                  <a:pt x="159048" y="36077"/>
                  <a:pt x="164636" y="51549"/>
                  <a:pt x="172458" y="63074"/>
                </a:cubicBezTo>
                <a:cubicBezTo>
                  <a:pt x="181540" y="50431"/>
                  <a:pt x="187756" y="34959"/>
                  <a:pt x="191108" y="16659"/>
                </a:cubicBezTo>
                <a:close/>
                <a:moveTo>
                  <a:pt x="1556156" y="16344"/>
                </a:moveTo>
                <a:cubicBezTo>
                  <a:pt x="1552314" y="16344"/>
                  <a:pt x="1549136" y="18021"/>
                  <a:pt x="1546622" y="21374"/>
                </a:cubicBezTo>
                <a:cubicBezTo>
                  <a:pt x="1544036" y="24726"/>
                  <a:pt x="1542744" y="29057"/>
                  <a:pt x="1542744" y="34366"/>
                </a:cubicBezTo>
                <a:cubicBezTo>
                  <a:pt x="1542744" y="39814"/>
                  <a:pt x="1543896" y="44075"/>
                  <a:pt x="1546202" y="47148"/>
                </a:cubicBezTo>
                <a:cubicBezTo>
                  <a:pt x="1548716" y="50431"/>
                  <a:pt x="1552278" y="52073"/>
                  <a:pt x="1556890" y="52073"/>
                </a:cubicBezTo>
                <a:cubicBezTo>
                  <a:pt x="1562896" y="52073"/>
                  <a:pt x="1568414" y="48545"/>
                  <a:pt x="1573444" y="41490"/>
                </a:cubicBezTo>
                <a:cubicBezTo>
                  <a:pt x="1572536" y="24726"/>
                  <a:pt x="1566772" y="16344"/>
                  <a:pt x="1556156" y="16344"/>
                </a:cubicBezTo>
                <a:close/>
                <a:moveTo>
                  <a:pt x="1225504" y="16344"/>
                </a:moveTo>
                <a:cubicBezTo>
                  <a:pt x="1221872" y="16344"/>
                  <a:pt x="1218868" y="17532"/>
                  <a:pt x="1216494" y="19907"/>
                </a:cubicBezTo>
                <a:cubicBezTo>
                  <a:pt x="1214120" y="22352"/>
                  <a:pt x="1212932" y="25460"/>
                  <a:pt x="1212932" y="29232"/>
                </a:cubicBezTo>
                <a:cubicBezTo>
                  <a:pt x="1212932" y="33493"/>
                  <a:pt x="1214748" y="37090"/>
                  <a:pt x="1218380" y="40024"/>
                </a:cubicBezTo>
                <a:cubicBezTo>
                  <a:pt x="1220894" y="42049"/>
                  <a:pt x="1225016" y="44180"/>
                  <a:pt x="1230744" y="46415"/>
                </a:cubicBezTo>
                <a:cubicBezTo>
                  <a:pt x="1236332" y="41665"/>
                  <a:pt x="1239126" y="36356"/>
                  <a:pt x="1239126" y="30489"/>
                </a:cubicBezTo>
                <a:cubicBezTo>
                  <a:pt x="1239126" y="26438"/>
                  <a:pt x="1237938" y="23120"/>
                  <a:pt x="1235564" y="20535"/>
                </a:cubicBezTo>
                <a:cubicBezTo>
                  <a:pt x="1233048" y="17741"/>
                  <a:pt x="1229696" y="16344"/>
                  <a:pt x="1225504" y="16344"/>
                </a:cubicBezTo>
                <a:close/>
                <a:moveTo>
                  <a:pt x="1912018" y="11001"/>
                </a:moveTo>
                <a:lnTo>
                  <a:pt x="1920926" y="11001"/>
                </a:lnTo>
                <a:lnTo>
                  <a:pt x="1949948" y="60664"/>
                </a:lnTo>
                <a:lnTo>
                  <a:pt x="1958226" y="76381"/>
                </a:lnTo>
                <a:lnTo>
                  <a:pt x="1958748" y="76381"/>
                </a:lnTo>
                <a:cubicBezTo>
                  <a:pt x="1957980" y="65135"/>
                  <a:pt x="1957596" y="57172"/>
                  <a:pt x="1957596" y="52492"/>
                </a:cubicBezTo>
                <a:lnTo>
                  <a:pt x="1957596" y="11001"/>
                </a:lnTo>
                <a:lnTo>
                  <a:pt x="1965874" y="11001"/>
                </a:lnTo>
                <a:lnTo>
                  <a:pt x="1965874" y="87696"/>
                </a:lnTo>
                <a:lnTo>
                  <a:pt x="1956862" y="87696"/>
                </a:lnTo>
                <a:lnTo>
                  <a:pt x="1928050" y="38033"/>
                </a:lnTo>
                <a:lnTo>
                  <a:pt x="1919668" y="22317"/>
                </a:lnTo>
                <a:lnTo>
                  <a:pt x="1919144" y="22317"/>
                </a:lnTo>
                <a:cubicBezTo>
                  <a:pt x="1919842" y="35029"/>
                  <a:pt x="1920192" y="42818"/>
                  <a:pt x="1920192" y="45681"/>
                </a:cubicBezTo>
                <a:lnTo>
                  <a:pt x="1920192" y="87696"/>
                </a:lnTo>
                <a:lnTo>
                  <a:pt x="1912018" y="87696"/>
                </a:lnTo>
                <a:close/>
                <a:moveTo>
                  <a:pt x="1807244" y="11001"/>
                </a:moveTo>
                <a:lnTo>
                  <a:pt x="1815940" y="11001"/>
                </a:lnTo>
                <a:lnTo>
                  <a:pt x="1815940" y="87696"/>
                </a:lnTo>
                <a:lnTo>
                  <a:pt x="1807244" y="87696"/>
                </a:lnTo>
                <a:close/>
                <a:moveTo>
                  <a:pt x="1692944" y="11001"/>
                </a:moveTo>
                <a:lnTo>
                  <a:pt x="1736636" y="11001"/>
                </a:lnTo>
                <a:lnTo>
                  <a:pt x="1736636" y="18335"/>
                </a:lnTo>
                <a:lnTo>
                  <a:pt x="1701640" y="18335"/>
                </a:lnTo>
                <a:lnTo>
                  <a:pt x="1701640" y="43586"/>
                </a:lnTo>
                <a:lnTo>
                  <a:pt x="1731082" y="43586"/>
                </a:lnTo>
                <a:lnTo>
                  <a:pt x="1731082" y="50920"/>
                </a:lnTo>
                <a:lnTo>
                  <a:pt x="1701640" y="50920"/>
                </a:lnTo>
                <a:lnTo>
                  <a:pt x="1701640" y="80362"/>
                </a:lnTo>
                <a:lnTo>
                  <a:pt x="1737788" y="80362"/>
                </a:lnTo>
                <a:lnTo>
                  <a:pt x="1737788" y="87696"/>
                </a:lnTo>
                <a:lnTo>
                  <a:pt x="1692944" y="87696"/>
                </a:lnTo>
                <a:close/>
                <a:moveTo>
                  <a:pt x="1616744" y="11001"/>
                </a:moveTo>
                <a:lnTo>
                  <a:pt x="1635604" y="11001"/>
                </a:lnTo>
                <a:cubicBezTo>
                  <a:pt x="1647268" y="11001"/>
                  <a:pt x="1656174" y="14319"/>
                  <a:pt x="1662322" y="20955"/>
                </a:cubicBezTo>
                <a:cubicBezTo>
                  <a:pt x="1668398" y="27520"/>
                  <a:pt x="1671436" y="36880"/>
                  <a:pt x="1671436" y="49034"/>
                </a:cubicBezTo>
                <a:cubicBezTo>
                  <a:pt x="1671436" y="61258"/>
                  <a:pt x="1668434" y="70723"/>
                  <a:pt x="1662426" y="77428"/>
                </a:cubicBezTo>
                <a:cubicBezTo>
                  <a:pt x="1656280" y="84274"/>
                  <a:pt x="1647442" y="87696"/>
                  <a:pt x="1635918" y="87696"/>
                </a:cubicBezTo>
                <a:lnTo>
                  <a:pt x="1616744" y="87696"/>
                </a:lnTo>
                <a:close/>
                <a:moveTo>
                  <a:pt x="1484232" y="11001"/>
                </a:moveTo>
                <a:lnTo>
                  <a:pt x="1520904" y="11001"/>
                </a:lnTo>
                <a:lnTo>
                  <a:pt x="1520904" y="18335"/>
                </a:lnTo>
                <a:lnTo>
                  <a:pt x="1491776" y="18335"/>
                </a:lnTo>
                <a:lnTo>
                  <a:pt x="1489680" y="41595"/>
                </a:lnTo>
                <a:cubicBezTo>
                  <a:pt x="1493522" y="39430"/>
                  <a:pt x="1497504" y="38347"/>
                  <a:pt x="1501624" y="38347"/>
                </a:cubicBezTo>
                <a:cubicBezTo>
                  <a:pt x="1508400" y="38347"/>
                  <a:pt x="1513814" y="40303"/>
                  <a:pt x="1517866" y="44215"/>
                </a:cubicBezTo>
                <a:cubicBezTo>
                  <a:pt x="1522336" y="48545"/>
                  <a:pt x="1524570" y="54762"/>
                  <a:pt x="1524570" y="62865"/>
                </a:cubicBezTo>
                <a:cubicBezTo>
                  <a:pt x="1524570" y="70827"/>
                  <a:pt x="1522022" y="77289"/>
                  <a:pt x="1516922" y="82248"/>
                </a:cubicBezTo>
                <a:cubicBezTo>
                  <a:pt x="1512242" y="86788"/>
                  <a:pt x="1506550" y="89058"/>
                  <a:pt x="1499844" y="89058"/>
                </a:cubicBezTo>
                <a:cubicBezTo>
                  <a:pt x="1490484" y="89058"/>
                  <a:pt x="1482416" y="85671"/>
                  <a:pt x="1475640" y="78895"/>
                </a:cubicBezTo>
                <a:lnTo>
                  <a:pt x="1479936" y="73237"/>
                </a:lnTo>
                <a:cubicBezTo>
                  <a:pt x="1485594" y="79035"/>
                  <a:pt x="1491986" y="81934"/>
                  <a:pt x="1499110" y="81934"/>
                </a:cubicBezTo>
                <a:cubicBezTo>
                  <a:pt x="1503860" y="81934"/>
                  <a:pt x="1507842" y="80222"/>
                  <a:pt x="1511054" y="76800"/>
                </a:cubicBezTo>
                <a:cubicBezTo>
                  <a:pt x="1514338" y="73307"/>
                  <a:pt x="1515980" y="68732"/>
                  <a:pt x="1515980" y="63074"/>
                </a:cubicBezTo>
                <a:cubicBezTo>
                  <a:pt x="1515980" y="57486"/>
                  <a:pt x="1514478" y="53051"/>
                  <a:pt x="1511474" y="49768"/>
                </a:cubicBezTo>
                <a:cubicBezTo>
                  <a:pt x="1508540" y="46555"/>
                  <a:pt x="1504558" y="44948"/>
                  <a:pt x="1499530" y="44948"/>
                </a:cubicBezTo>
                <a:cubicBezTo>
                  <a:pt x="1495478" y="44948"/>
                  <a:pt x="1491148" y="46485"/>
                  <a:pt x="1486538" y="49558"/>
                </a:cubicBezTo>
                <a:lnTo>
                  <a:pt x="1481822" y="46624"/>
                </a:lnTo>
                <a:close/>
                <a:moveTo>
                  <a:pt x="1430216" y="11001"/>
                </a:moveTo>
                <a:lnTo>
                  <a:pt x="1477678" y="11001"/>
                </a:lnTo>
                <a:lnTo>
                  <a:pt x="1477678" y="16135"/>
                </a:lnTo>
                <a:cubicBezTo>
                  <a:pt x="1469158" y="27171"/>
                  <a:pt x="1463254" y="38277"/>
                  <a:pt x="1459972" y="49453"/>
                </a:cubicBezTo>
                <a:cubicBezTo>
                  <a:pt x="1457318" y="58674"/>
                  <a:pt x="1455642" y="71421"/>
                  <a:pt x="1454942" y="87696"/>
                </a:cubicBezTo>
                <a:lnTo>
                  <a:pt x="1446038" y="87696"/>
                </a:lnTo>
                <a:cubicBezTo>
                  <a:pt x="1447224" y="59966"/>
                  <a:pt x="1454488" y="36845"/>
                  <a:pt x="1467830" y="18335"/>
                </a:cubicBezTo>
                <a:lnTo>
                  <a:pt x="1430216" y="18335"/>
                </a:lnTo>
                <a:close/>
                <a:moveTo>
                  <a:pt x="1379458" y="11001"/>
                </a:moveTo>
                <a:lnTo>
                  <a:pt x="1416128" y="11001"/>
                </a:lnTo>
                <a:lnTo>
                  <a:pt x="1416128" y="18335"/>
                </a:lnTo>
                <a:lnTo>
                  <a:pt x="1387002" y="18335"/>
                </a:lnTo>
                <a:lnTo>
                  <a:pt x="1384906" y="41595"/>
                </a:lnTo>
                <a:cubicBezTo>
                  <a:pt x="1388748" y="39430"/>
                  <a:pt x="1392728" y="38347"/>
                  <a:pt x="1396850" y="38347"/>
                </a:cubicBezTo>
                <a:cubicBezTo>
                  <a:pt x="1403626" y="38347"/>
                  <a:pt x="1409038" y="40303"/>
                  <a:pt x="1413090" y="44215"/>
                </a:cubicBezTo>
                <a:cubicBezTo>
                  <a:pt x="1417560" y="48545"/>
                  <a:pt x="1419796" y="54762"/>
                  <a:pt x="1419796" y="62865"/>
                </a:cubicBezTo>
                <a:cubicBezTo>
                  <a:pt x="1419796" y="70827"/>
                  <a:pt x="1417246" y="77289"/>
                  <a:pt x="1412148" y="82248"/>
                </a:cubicBezTo>
                <a:cubicBezTo>
                  <a:pt x="1407468" y="86788"/>
                  <a:pt x="1401774" y="89058"/>
                  <a:pt x="1395068" y="89058"/>
                </a:cubicBezTo>
                <a:cubicBezTo>
                  <a:pt x="1385708" y="89058"/>
                  <a:pt x="1377642" y="85671"/>
                  <a:pt x="1370866" y="78895"/>
                </a:cubicBezTo>
                <a:lnTo>
                  <a:pt x="1375162" y="73237"/>
                </a:lnTo>
                <a:cubicBezTo>
                  <a:pt x="1380820" y="79035"/>
                  <a:pt x="1387210" y="81934"/>
                  <a:pt x="1394336" y="81934"/>
                </a:cubicBezTo>
                <a:cubicBezTo>
                  <a:pt x="1399086" y="81934"/>
                  <a:pt x="1403066" y="80222"/>
                  <a:pt x="1406280" y="76800"/>
                </a:cubicBezTo>
                <a:cubicBezTo>
                  <a:pt x="1409562" y="73307"/>
                  <a:pt x="1411204" y="68732"/>
                  <a:pt x="1411204" y="63074"/>
                </a:cubicBezTo>
                <a:cubicBezTo>
                  <a:pt x="1411204" y="57486"/>
                  <a:pt x="1409702" y="53051"/>
                  <a:pt x="1406698" y="49768"/>
                </a:cubicBezTo>
                <a:cubicBezTo>
                  <a:pt x="1403766" y="46555"/>
                  <a:pt x="1399784" y="44948"/>
                  <a:pt x="1394754" y="44948"/>
                </a:cubicBezTo>
                <a:cubicBezTo>
                  <a:pt x="1390704" y="44948"/>
                  <a:pt x="1386372" y="46485"/>
                  <a:pt x="1381762" y="49558"/>
                </a:cubicBezTo>
                <a:lnTo>
                  <a:pt x="1377048" y="46624"/>
                </a:lnTo>
                <a:close/>
                <a:moveTo>
                  <a:pt x="1288208" y="11001"/>
                </a:moveTo>
                <a:lnTo>
                  <a:pt x="1297324" y="11001"/>
                </a:lnTo>
                <a:lnTo>
                  <a:pt x="1297324" y="59512"/>
                </a:lnTo>
                <a:lnTo>
                  <a:pt x="1307800" y="59512"/>
                </a:lnTo>
                <a:lnTo>
                  <a:pt x="1307800" y="66322"/>
                </a:lnTo>
                <a:lnTo>
                  <a:pt x="1297324" y="66322"/>
                </a:lnTo>
                <a:lnTo>
                  <a:pt x="1297324" y="87696"/>
                </a:lnTo>
                <a:lnTo>
                  <a:pt x="1289256" y="87696"/>
                </a:lnTo>
                <a:lnTo>
                  <a:pt x="1289256" y="66322"/>
                </a:lnTo>
                <a:lnTo>
                  <a:pt x="1255622" y="66322"/>
                </a:lnTo>
                <a:lnTo>
                  <a:pt x="1255622" y="60769"/>
                </a:lnTo>
                <a:close/>
                <a:moveTo>
                  <a:pt x="711870" y="11001"/>
                </a:moveTo>
                <a:lnTo>
                  <a:pt x="730728" y="11001"/>
                </a:lnTo>
                <a:cubicBezTo>
                  <a:pt x="742394" y="11001"/>
                  <a:pt x="751300" y="14319"/>
                  <a:pt x="757446" y="20955"/>
                </a:cubicBezTo>
                <a:cubicBezTo>
                  <a:pt x="763524" y="27520"/>
                  <a:pt x="766562" y="36880"/>
                  <a:pt x="766562" y="49034"/>
                </a:cubicBezTo>
                <a:cubicBezTo>
                  <a:pt x="766562" y="61258"/>
                  <a:pt x="763558" y="70723"/>
                  <a:pt x="757550" y="77428"/>
                </a:cubicBezTo>
                <a:cubicBezTo>
                  <a:pt x="751404" y="84274"/>
                  <a:pt x="742568" y="87696"/>
                  <a:pt x="731042" y="87696"/>
                </a:cubicBezTo>
                <a:lnTo>
                  <a:pt x="711870" y="87696"/>
                </a:lnTo>
                <a:close/>
                <a:moveTo>
                  <a:pt x="473744" y="11001"/>
                </a:moveTo>
                <a:lnTo>
                  <a:pt x="495956" y="11001"/>
                </a:lnTo>
                <a:cubicBezTo>
                  <a:pt x="513418" y="11001"/>
                  <a:pt x="522150" y="17253"/>
                  <a:pt x="522150" y="29756"/>
                </a:cubicBezTo>
                <a:cubicBezTo>
                  <a:pt x="522150" y="38347"/>
                  <a:pt x="518344" y="43900"/>
                  <a:pt x="510730" y="46415"/>
                </a:cubicBezTo>
                <a:lnTo>
                  <a:pt x="510730" y="46834"/>
                </a:lnTo>
                <a:cubicBezTo>
                  <a:pt x="521346" y="48860"/>
                  <a:pt x="526656" y="55006"/>
                  <a:pt x="526656" y="65274"/>
                </a:cubicBezTo>
                <a:cubicBezTo>
                  <a:pt x="526656" y="72539"/>
                  <a:pt x="523966" y="78162"/>
                  <a:pt x="518588" y="82143"/>
                </a:cubicBezTo>
                <a:cubicBezTo>
                  <a:pt x="513488" y="85845"/>
                  <a:pt x="506504" y="87696"/>
                  <a:pt x="497632" y="87696"/>
                </a:cubicBezTo>
                <a:lnTo>
                  <a:pt x="473744" y="87696"/>
                </a:lnTo>
                <a:close/>
                <a:moveTo>
                  <a:pt x="1225714" y="9848"/>
                </a:moveTo>
                <a:cubicBezTo>
                  <a:pt x="1232140" y="9848"/>
                  <a:pt x="1237240" y="11734"/>
                  <a:pt x="1241012" y="15506"/>
                </a:cubicBezTo>
                <a:cubicBezTo>
                  <a:pt x="1244714" y="19208"/>
                  <a:pt x="1246564" y="24063"/>
                  <a:pt x="1246564" y="30070"/>
                </a:cubicBezTo>
                <a:cubicBezTo>
                  <a:pt x="1246564" y="37055"/>
                  <a:pt x="1243106" y="43272"/>
                  <a:pt x="1236192" y="48720"/>
                </a:cubicBezTo>
                <a:lnTo>
                  <a:pt x="1236192" y="49244"/>
                </a:lnTo>
                <a:cubicBezTo>
                  <a:pt x="1244854" y="54273"/>
                  <a:pt x="1249184" y="60979"/>
                  <a:pt x="1249184" y="69361"/>
                </a:cubicBezTo>
                <a:cubicBezTo>
                  <a:pt x="1249184" y="74949"/>
                  <a:pt x="1247018" y="79594"/>
                  <a:pt x="1242688" y="83296"/>
                </a:cubicBezTo>
                <a:cubicBezTo>
                  <a:pt x="1238218" y="87137"/>
                  <a:pt x="1232490" y="89058"/>
                  <a:pt x="1225504" y="89058"/>
                </a:cubicBezTo>
                <a:cubicBezTo>
                  <a:pt x="1218450" y="89058"/>
                  <a:pt x="1212652" y="87137"/>
                  <a:pt x="1208112" y="83296"/>
                </a:cubicBezTo>
                <a:cubicBezTo>
                  <a:pt x="1203502" y="79454"/>
                  <a:pt x="1201196" y="74564"/>
                  <a:pt x="1201196" y="68627"/>
                </a:cubicBezTo>
                <a:cubicBezTo>
                  <a:pt x="1201196" y="59617"/>
                  <a:pt x="1205946" y="52492"/>
                  <a:pt x="1215446" y="47253"/>
                </a:cubicBezTo>
                <a:lnTo>
                  <a:pt x="1215446" y="46834"/>
                </a:lnTo>
                <a:cubicBezTo>
                  <a:pt x="1208532" y="42154"/>
                  <a:pt x="1205074" y="36287"/>
                  <a:pt x="1205074" y="29232"/>
                </a:cubicBezTo>
                <a:cubicBezTo>
                  <a:pt x="1205074" y="23504"/>
                  <a:pt x="1207064" y="18824"/>
                  <a:pt x="1211046" y="15192"/>
                </a:cubicBezTo>
                <a:cubicBezTo>
                  <a:pt x="1214888" y="11630"/>
                  <a:pt x="1219778" y="9848"/>
                  <a:pt x="1225714" y="9848"/>
                </a:cubicBezTo>
                <a:close/>
                <a:moveTo>
                  <a:pt x="1866098" y="9639"/>
                </a:moveTo>
                <a:cubicBezTo>
                  <a:pt x="1874620" y="9639"/>
                  <a:pt x="1881920" y="12747"/>
                  <a:pt x="1887998" y="18964"/>
                </a:cubicBezTo>
                <a:lnTo>
                  <a:pt x="1883178" y="24622"/>
                </a:lnTo>
                <a:cubicBezTo>
                  <a:pt x="1878568" y="19732"/>
                  <a:pt x="1872944" y="17287"/>
                  <a:pt x="1866308" y="17287"/>
                </a:cubicBezTo>
                <a:cubicBezTo>
                  <a:pt x="1858346" y="17287"/>
                  <a:pt x="1852024" y="20116"/>
                  <a:pt x="1847344" y="25774"/>
                </a:cubicBezTo>
                <a:cubicBezTo>
                  <a:pt x="1842594" y="31502"/>
                  <a:pt x="1840220" y="39290"/>
                  <a:pt x="1840220" y="49139"/>
                </a:cubicBezTo>
                <a:cubicBezTo>
                  <a:pt x="1840220" y="59128"/>
                  <a:pt x="1842490" y="66986"/>
                  <a:pt x="1847030" y="72713"/>
                </a:cubicBezTo>
                <a:cubicBezTo>
                  <a:pt x="1851640" y="78511"/>
                  <a:pt x="1858066" y="81410"/>
                  <a:pt x="1866308" y="81410"/>
                </a:cubicBezTo>
                <a:cubicBezTo>
                  <a:pt x="1872664" y="81410"/>
                  <a:pt x="1877520" y="79803"/>
                  <a:pt x="1880872" y="76590"/>
                </a:cubicBezTo>
                <a:lnTo>
                  <a:pt x="1880872" y="55635"/>
                </a:lnTo>
                <a:lnTo>
                  <a:pt x="1864214" y="55635"/>
                </a:lnTo>
                <a:lnTo>
                  <a:pt x="1864214" y="48406"/>
                </a:lnTo>
                <a:lnTo>
                  <a:pt x="1888940" y="48406"/>
                </a:lnTo>
                <a:lnTo>
                  <a:pt x="1888940" y="80257"/>
                </a:lnTo>
                <a:cubicBezTo>
                  <a:pt x="1883282" y="86125"/>
                  <a:pt x="1875458" y="89058"/>
                  <a:pt x="1865470" y="89058"/>
                </a:cubicBezTo>
                <a:cubicBezTo>
                  <a:pt x="1855272" y="89058"/>
                  <a:pt x="1847066" y="85531"/>
                  <a:pt x="1840848" y="78476"/>
                </a:cubicBezTo>
                <a:cubicBezTo>
                  <a:pt x="1834492" y="71281"/>
                  <a:pt x="1831314" y="61572"/>
                  <a:pt x="1831314" y="49349"/>
                </a:cubicBezTo>
                <a:cubicBezTo>
                  <a:pt x="1831314" y="37195"/>
                  <a:pt x="1834596" y="27486"/>
                  <a:pt x="1841162" y="20221"/>
                </a:cubicBezTo>
                <a:cubicBezTo>
                  <a:pt x="1847518" y="13166"/>
                  <a:pt x="1855830" y="9639"/>
                  <a:pt x="1866098" y="9639"/>
                </a:cubicBezTo>
                <a:close/>
                <a:moveTo>
                  <a:pt x="1771888" y="9639"/>
                </a:moveTo>
                <a:cubicBezTo>
                  <a:pt x="1780828" y="9639"/>
                  <a:pt x="1788266" y="12782"/>
                  <a:pt x="1794204" y="19069"/>
                </a:cubicBezTo>
                <a:lnTo>
                  <a:pt x="1789594" y="24622"/>
                </a:lnTo>
                <a:cubicBezTo>
                  <a:pt x="1784496" y="19732"/>
                  <a:pt x="1778592" y="17287"/>
                  <a:pt x="1771888" y="17287"/>
                </a:cubicBezTo>
                <a:cubicBezTo>
                  <a:pt x="1767416" y="17287"/>
                  <a:pt x="1763820" y="18335"/>
                  <a:pt x="1761096" y="20431"/>
                </a:cubicBezTo>
                <a:cubicBezTo>
                  <a:pt x="1758372" y="22596"/>
                  <a:pt x="1757010" y="25460"/>
                  <a:pt x="1757010" y="29022"/>
                </a:cubicBezTo>
                <a:cubicBezTo>
                  <a:pt x="1757010" y="32515"/>
                  <a:pt x="1758406" y="35414"/>
                  <a:pt x="1761200" y="37719"/>
                </a:cubicBezTo>
                <a:cubicBezTo>
                  <a:pt x="1762806" y="39046"/>
                  <a:pt x="1765670" y="40582"/>
                  <a:pt x="1769792" y="42329"/>
                </a:cubicBezTo>
                <a:lnTo>
                  <a:pt x="1780898" y="47044"/>
                </a:lnTo>
                <a:cubicBezTo>
                  <a:pt x="1791516" y="51723"/>
                  <a:pt x="1796824" y="58569"/>
                  <a:pt x="1796824" y="67579"/>
                </a:cubicBezTo>
                <a:cubicBezTo>
                  <a:pt x="1796824" y="73726"/>
                  <a:pt x="1794518" y="78825"/>
                  <a:pt x="1789908" y="82877"/>
                </a:cubicBezTo>
                <a:cubicBezTo>
                  <a:pt x="1785088" y="86998"/>
                  <a:pt x="1778802" y="89058"/>
                  <a:pt x="1771050" y="89058"/>
                </a:cubicBezTo>
                <a:cubicBezTo>
                  <a:pt x="1760432" y="89058"/>
                  <a:pt x="1751562" y="85251"/>
                  <a:pt x="1744436" y="77638"/>
                </a:cubicBezTo>
                <a:lnTo>
                  <a:pt x="1749674" y="71666"/>
                </a:lnTo>
                <a:cubicBezTo>
                  <a:pt x="1755682" y="78162"/>
                  <a:pt x="1762842" y="81410"/>
                  <a:pt x="1771154" y="81410"/>
                </a:cubicBezTo>
                <a:cubicBezTo>
                  <a:pt x="1776322" y="81410"/>
                  <a:pt x="1780444" y="80187"/>
                  <a:pt x="1783518" y="77743"/>
                </a:cubicBezTo>
                <a:cubicBezTo>
                  <a:pt x="1786520" y="75368"/>
                  <a:pt x="1788022" y="72190"/>
                  <a:pt x="1788022" y="68208"/>
                </a:cubicBezTo>
                <a:cubicBezTo>
                  <a:pt x="1788022" y="64506"/>
                  <a:pt x="1786766" y="61502"/>
                  <a:pt x="1784250" y="59197"/>
                </a:cubicBezTo>
                <a:cubicBezTo>
                  <a:pt x="1782644" y="57800"/>
                  <a:pt x="1779536" y="56089"/>
                  <a:pt x="1774926" y="54063"/>
                </a:cubicBezTo>
                <a:lnTo>
                  <a:pt x="1763820" y="49139"/>
                </a:lnTo>
                <a:cubicBezTo>
                  <a:pt x="1753412" y="44669"/>
                  <a:pt x="1748208" y="38173"/>
                  <a:pt x="1748208" y="29651"/>
                </a:cubicBezTo>
                <a:cubicBezTo>
                  <a:pt x="1748208" y="23853"/>
                  <a:pt x="1750444" y="19069"/>
                  <a:pt x="1754914" y="15297"/>
                </a:cubicBezTo>
                <a:cubicBezTo>
                  <a:pt x="1759384" y="11525"/>
                  <a:pt x="1765042" y="9639"/>
                  <a:pt x="1771888" y="9639"/>
                </a:cubicBezTo>
                <a:close/>
                <a:moveTo>
                  <a:pt x="1556156" y="9639"/>
                </a:moveTo>
                <a:cubicBezTo>
                  <a:pt x="1563838" y="9639"/>
                  <a:pt x="1569916" y="12677"/>
                  <a:pt x="1574386" y="18754"/>
                </a:cubicBezTo>
                <a:cubicBezTo>
                  <a:pt x="1579206" y="25111"/>
                  <a:pt x="1581616" y="34121"/>
                  <a:pt x="1581616" y="45786"/>
                </a:cubicBezTo>
                <a:cubicBezTo>
                  <a:pt x="1581616" y="60455"/>
                  <a:pt x="1578822" y="71596"/>
                  <a:pt x="1573234" y="79209"/>
                </a:cubicBezTo>
                <a:cubicBezTo>
                  <a:pt x="1568344" y="85775"/>
                  <a:pt x="1561954" y="89058"/>
                  <a:pt x="1554060" y="89058"/>
                </a:cubicBezTo>
                <a:cubicBezTo>
                  <a:pt x="1546936" y="89058"/>
                  <a:pt x="1540928" y="86509"/>
                  <a:pt x="1536038" y="81410"/>
                </a:cubicBezTo>
                <a:lnTo>
                  <a:pt x="1540754" y="76066"/>
                </a:lnTo>
                <a:cubicBezTo>
                  <a:pt x="1544316" y="79978"/>
                  <a:pt x="1548682" y="81934"/>
                  <a:pt x="1553850" y="81934"/>
                </a:cubicBezTo>
                <a:cubicBezTo>
                  <a:pt x="1559368" y="81934"/>
                  <a:pt x="1563804" y="79489"/>
                  <a:pt x="1567158" y="74599"/>
                </a:cubicBezTo>
                <a:cubicBezTo>
                  <a:pt x="1571068" y="68942"/>
                  <a:pt x="1573198" y="60315"/>
                  <a:pt x="1573548" y="48720"/>
                </a:cubicBezTo>
                <a:cubicBezTo>
                  <a:pt x="1568240" y="55216"/>
                  <a:pt x="1562232" y="58464"/>
                  <a:pt x="1555526" y="58464"/>
                </a:cubicBezTo>
                <a:cubicBezTo>
                  <a:pt x="1549030" y="58464"/>
                  <a:pt x="1543932" y="56438"/>
                  <a:pt x="1540230" y="52387"/>
                </a:cubicBezTo>
                <a:cubicBezTo>
                  <a:pt x="1536458" y="48126"/>
                  <a:pt x="1534572" y="42119"/>
                  <a:pt x="1534572" y="34366"/>
                </a:cubicBezTo>
                <a:cubicBezTo>
                  <a:pt x="1534572" y="27171"/>
                  <a:pt x="1536702" y="21199"/>
                  <a:pt x="1540964" y="16449"/>
                </a:cubicBezTo>
                <a:cubicBezTo>
                  <a:pt x="1545084" y="11909"/>
                  <a:pt x="1550148" y="9639"/>
                  <a:pt x="1556156" y="9639"/>
                </a:cubicBezTo>
                <a:close/>
                <a:moveTo>
                  <a:pt x="194356" y="9639"/>
                </a:moveTo>
                <a:lnTo>
                  <a:pt x="198652" y="11001"/>
                </a:lnTo>
                <a:cubicBezTo>
                  <a:pt x="195160" y="34680"/>
                  <a:pt x="187826" y="53959"/>
                  <a:pt x="176650" y="68837"/>
                </a:cubicBezTo>
                <a:cubicBezTo>
                  <a:pt x="182866" y="76660"/>
                  <a:pt x="191354" y="83889"/>
                  <a:pt x="202110" y="90525"/>
                </a:cubicBezTo>
                <a:cubicBezTo>
                  <a:pt x="199944" y="92132"/>
                  <a:pt x="198304" y="94018"/>
                  <a:pt x="197186" y="96183"/>
                </a:cubicBezTo>
                <a:cubicBezTo>
                  <a:pt x="186638" y="89338"/>
                  <a:pt x="178292" y="82108"/>
                  <a:pt x="172144" y="74495"/>
                </a:cubicBezTo>
                <a:cubicBezTo>
                  <a:pt x="164112" y="83645"/>
                  <a:pt x="154682" y="90665"/>
                  <a:pt x="143856" y="95554"/>
                </a:cubicBezTo>
                <a:cubicBezTo>
                  <a:pt x="142668" y="93179"/>
                  <a:pt x="141236" y="91259"/>
                  <a:pt x="139560" y="89792"/>
                </a:cubicBezTo>
                <a:cubicBezTo>
                  <a:pt x="150246" y="85391"/>
                  <a:pt x="159712" y="78406"/>
                  <a:pt x="167954" y="68837"/>
                </a:cubicBezTo>
                <a:cubicBezTo>
                  <a:pt x="159362" y="56264"/>
                  <a:pt x="153146" y="38871"/>
                  <a:pt x="149304" y="16659"/>
                </a:cubicBezTo>
                <a:lnTo>
                  <a:pt x="145322" y="16659"/>
                </a:lnTo>
                <a:lnTo>
                  <a:pt x="145322" y="9953"/>
                </a:lnTo>
                <a:lnTo>
                  <a:pt x="193100" y="9953"/>
                </a:lnTo>
                <a:close/>
                <a:moveTo>
                  <a:pt x="1337918" y="9534"/>
                </a:moveTo>
                <a:cubicBezTo>
                  <a:pt x="1344414" y="9604"/>
                  <a:pt x="1349618" y="11280"/>
                  <a:pt x="1353530" y="14563"/>
                </a:cubicBezTo>
                <a:cubicBezTo>
                  <a:pt x="1357652" y="17986"/>
                  <a:pt x="1359712" y="22666"/>
                  <a:pt x="1359712" y="28603"/>
                </a:cubicBezTo>
                <a:cubicBezTo>
                  <a:pt x="1359712" y="37753"/>
                  <a:pt x="1355136" y="43970"/>
                  <a:pt x="1345986" y="47253"/>
                </a:cubicBezTo>
                <a:lnTo>
                  <a:pt x="1345986" y="47672"/>
                </a:lnTo>
                <a:cubicBezTo>
                  <a:pt x="1350736" y="48790"/>
                  <a:pt x="1354578" y="50990"/>
                  <a:pt x="1357512" y="54273"/>
                </a:cubicBezTo>
                <a:cubicBezTo>
                  <a:pt x="1360724" y="57835"/>
                  <a:pt x="1362332" y="62166"/>
                  <a:pt x="1362332" y="67265"/>
                </a:cubicBezTo>
                <a:cubicBezTo>
                  <a:pt x="1362332" y="73901"/>
                  <a:pt x="1359992" y="79244"/>
                  <a:pt x="1355312" y="83296"/>
                </a:cubicBezTo>
                <a:cubicBezTo>
                  <a:pt x="1350842" y="87137"/>
                  <a:pt x="1345148" y="89058"/>
                  <a:pt x="1338234" y="89058"/>
                </a:cubicBezTo>
                <a:cubicBezTo>
                  <a:pt x="1328454" y="89058"/>
                  <a:pt x="1320352" y="85566"/>
                  <a:pt x="1313926" y="78581"/>
                </a:cubicBezTo>
                <a:lnTo>
                  <a:pt x="1318326" y="73028"/>
                </a:lnTo>
                <a:cubicBezTo>
                  <a:pt x="1324124" y="78965"/>
                  <a:pt x="1330584" y="81934"/>
                  <a:pt x="1337710" y="81934"/>
                </a:cubicBezTo>
                <a:cubicBezTo>
                  <a:pt x="1342458" y="81934"/>
                  <a:pt x="1346300" y="80606"/>
                  <a:pt x="1349234" y="77952"/>
                </a:cubicBezTo>
                <a:cubicBezTo>
                  <a:pt x="1352238" y="75158"/>
                  <a:pt x="1353740" y="71526"/>
                  <a:pt x="1353740" y="67056"/>
                </a:cubicBezTo>
                <a:cubicBezTo>
                  <a:pt x="1353740" y="56438"/>
                  <a:pt x="1345638" y="51130"/>
                  <a:pt x="1329432" y="51130"/>
                </a:cubicBezTo>
                <a:lnTo>
                  <a:pt x="1329432" y="44424"/>
                </a:lnTo>
                <a:cubicBezTo>
                  <a:pt x="1343822" y="44424"/>
                  <a:pt x="1351016" y="39360"/>
                  <a:pt x="1351016" y="29232"/>
                </a:cubicBezTo>
                <a:cubicBezTo>
                  <a:pt x="1351016" y="25390"/>
                  <a:pt x="1349828" y="22317"/>
                  <a:pt x="1347454" y="20012"/>
                </a:cubicBezTo>
                <a:cubicBezTo>
                  <a:pt x="1345008" y="17707"/>
                  <a:pt x="1341726" y="16519"/>
                  <a:pt x="1337604" y="16449"/>
                </a:cubicBezTo>
                <a:cubicBezTo>
                  <a:pt x="1331806" y="16519"/>
                  <a:pt x="1326428" y="19104"/>
                  <a:pt x="1321470" y="24203"/>
                </a:cubicBezTo>
                <a:lnTo>
                  <a:pt x="1316754" y="18650"/>
                </a:lnTo>
                <a:cubicBezTo>
                  <a:pt x="1323320" y="12642"/>
                  <a:pt x="1330374" y="9604"/>
                  <a:pt x="1337918" y="9534"/>
                </a:cubicBezTo>
                <a:close/>
                <a:moveTo>
                  <a:pt x="1101660" y="4295"/>
                </a:moveTo>
                <a:lnTo>
                  <a:pt x="1110148" y="4295"/>
                </a:lnTo>
                <a:lnTo>
                  <a:pt x="1110148" y="77952"/>
                </a:lnTo>
                <a:cubicBezTo>
                  <a:pt x="1110148" y="80606"/>
                  <a:pt x="1111020" y="81934"/>
                  <a:pt x="1112766" y="81934"/>
                </a:cubicBezTo>
                <a:cubicBezTo>
                  <a:pt x="1113396" y="81934"/>
                  <a:pt x="1114058" y="81864"/>
                  <a:pt x="1114758" y="81724"/>
                </a:cubicBezTo>
                <a:lnTo>
                  <a:pt x="1116014" y="88325"/>
                </a:lnTo>
                <a:cubicBezTo>
                  <a:pt x="1114408" y="88814"/>
                  <a:pt x="1112696" y="89058"/>
                  <a:pt x="1110880" y="89058"/>
                </a:cubicBezTo>
                <a:cubicBezTo>
                  <a:pt x="1104734" y="89058"/>
                  <a:pt x="1101660" y="85147"/>
                  <a:pt x="1101660" y="77324"/>
                </a:cubicBezTo>
                <a:close/>
                <a:moveTo>
                  <a:pt x="539686" y="4295"/>
                </a:moveTo>
                <a:lnTo>
                  <a:pt x="548172" y="4295"/>
                </a:lnTo>
                <a:lnTo>
                  <a:pt x="548172" y="77952"/>
                </a:lnTo>
                <a:cubicBezTo>
                  <a:pt x="548172" y="80606"/>
                  <a:pt x="549046" y="81934"/>
                  <a:pt x="550792" y="81934"/>
                </a:cubicBezTo>
                <a:cubicBezTo>
                  <a:pt x="551420" y="81934"/>
                  <a:pt x="552084" y="81864"/>
                  <a:pt x="552782" y="81724"/>
                </a:cubicBezTo>
                <a:lnTo>
                  <a:pt x="554040" y="88325"/>
                </a:lnTo>
                <a:cubicBezTo>
                  <a:pt x="552434" y="88814"/>
                  <a:pt x="550722" y="89058"/>
                  <a:pt x="548906" y="89058"/>
                </a:cubicBezTo>
                <a:cubicBezTo>
                  <a:pt x="542758" y="89058"/>
                  <a:pt x="539686" y="85147"/>
                  <a:pt x="539686" y="77324"/>
                </a:cubicBezTo>
                <a:close/>
                <a:moveTo>
                  <a:pt x="1090374" y="2933"/>
                </a:moveTo>
                <a:cubicBezTo>
                  <a:pt x="1093586" y="2933"/>
                  <a:pt x="1096626" y="3562"/>
                  <a:pt x="1099488" y="4819"/>
                </a:cubicBezTo>
                <a:lnTo>
                  <a:pt x="1097602" y="11420"/>
                </a:lnTo>
                <a:cubicBezTo>
                  <a:pt x="1095438" y="10372"/>
                  <a:pt x="1093272" y="9848"/>
                  <a:pt x="1091106" y="9848"/>
                </a:cubicBezTo>
                <a:cubicBezTo>
                  <a:pt x="1085658" y="9848"/>
                  <a:pt x="1082934" y="13690"/>
                  <a:pt x="1082934" y="21374"/>
                </a:cubicBezTo>
                <a:lnTo>
                  <a:pt x="1082934" y="31118"/>
                </a:lnTo>
                <a:lnTo>
                  <a:pt x="1095088" y="31118"/>
                </a:lnTo>
                <a:lnTo>
                  <a:pt x="1095088" y="38138"/>
                </a:lnTo>
                <a:lnTo>
                  <a:pt x="1082934" y="38138"/>
                </a:lnTo>
                <a:lnTo>
                  <a:pt x="1082934" y="87696"/>
                </a:lnTo>
                <a:lnTo>
                  <a:pt x="1074342" y="87696"/>
                </a:lnTo>
                <a:lnTo>
                  <a:pt x="1074342" y="38138"/>
                </a:lnTo>
                <a:lnTo>
                  <a:pt x="1066590" y="38138"/>
                </a:lnTo>
                <a:lnTo>
                  <a:pt x="1066590" y="31642"/>
                </a:lnTo>
                <a:lnTo>
                  <a:pt x="1074342" y="31118"/>
                </a:lnTo>
                <a:lnTo>
                  <a:pt x="1074342" y="21269"/>
                </a:lnTo>
                <a:cubicBezTo>
                  <a:pt x="1074342" y="9045"/>
                  <a:pt x="1079686" y="2933"/>
                  <a:pt x="1090374" y="2933"/>
                </a:cubicBezTo>
                <a:close/>
                <a:moveTo>
                  <a:pt x="90524" y="1047"/>
                </a:moveTo>
                <a:lnTo>
                  <a:pt x="95134" y="7019"/>
                </a:lnTo>
                <a:cubicBezTo>
                  <a:pt x="83750" y="9674"/>
                  <a:pt x="69954" y="11665"/>
                  <a:pt x="53748" y="12992"/>
                </a:cubicBezTo>
                <a:lnTo>
                  <a:pt x="53748" y="30908"/>
                </a:lnTo>
                <a:lnTo>
                  <a:pt x="88010" y="30908"/>
                </a:lnTo>
                <a:lnTo>
                  <a:pt x="89268" y="30594"/>
                </a:lnTo>
                <a:lnTo>
                  <a:pt x="93354" y="31851"/>
                </a:lnTo>
                <a:cubicBezTo>
                  <a:pt x="90840" y="49244"/>
                  <a:pt x="85670" y="63598"/>
                  <a:pt x="77846" y="74914"/>
                </a:cubicBezTo>
                <a:cubicBezTo>
                  <a:pt x="83016" y="81829"/>
                  <a:pt x="89302" y="86928"/>
                  <a:pt x="96706" y="90211"/>
                </a:cubicBezTo>
                <a:cubicBezTo>
                  <a:pt x="94680" y="91957"/>
                  <a:pt x="93110" y="93843"/>
                  <a:pt x="91992" y="95869"/>
                </a:cubicBezTo>
                <a:cubicBezTo>
                  <a:pt x="84798" y="92097"/>
                  <a:pt x="78720" y="86893"/>
                  <a:pt x="73760" y="80257"/>
                </a:cubicBezTo>
                <a:cubicBezTo>
                  <a:pt x="68172" y="86893"/>
                  <a:pt x="61642" y="92097"/>
                  <a:pt x="54168" y="95869"/>
                </a:cubicBezTo>
                <a:cubicBezTo>
                  <a:pt x="53050" y="93773"/>
                  <a:pt x="51654" y="91887"/>
                  <a:pt x="49976" y="90211"/>
                </a:cubicBezTo>
                <a:cubicBezTo>
                  <a:pt x="57520" y="86858"/>
                  <a:pt x="64122" y="81619"/>
                  <a:pt x="69780" y="74495"/>
                </a:cubicBezTo>
                <a:cubicBezTo>
                  <a:pt x="63982" y="64785"/>
                  <a:pt x="59512" y="52387"/>
                  <a:pt x="56368" y="37299"/>
                </a:cubicBezTo>
                <a:lnTo>
                  <a:pt x="53748" y="37299"/>
                </a:lnTo>
                <a:lnTo>
                  <a:pt x="53748" y="43586"/>
                </a:lnTo>
                <a:cubicBezTo>
                  <a:pt x="53748" y="67335"/>
                  <a:pt x="50360" y="84832"/>
                  <a:pt x="43586" y="96078"/>
                </a:cubicBezTo>
                <a:cubicBezTo>
                  <a:pt x="41978" y="94472"/>
                  <a:pt x="40128" y="93179"/>
                  <a:pt x="38032" y="92202"/>
                </a:cubicBezTo>
                <a:cubicBezTo>
                  <a:pt x="44110" y="81724"/>
                  <a:pt x="47148" y="65519"/>
                  <a:pt x="47148" y="43586"/>
                </a:cubicBezTo>
                <a:lnTo>
                  <a:pt x="47148" y="7543"/>
                </a:lnTo>
                <a:cubicBezTo>
                  <a:pt x="66148" y="5867"/>
                  <a:pt x="80606" y="3702"/>
                  <a:pt x="90524" y="1047"/>
                </a:cubicBezTo>
                <a:close/>
                <a:moveTo>
                  <a:pt x="254602" y="209"/>
                </a:moveTo>
                <a:lnTo>
                  <a:pt x="261832" y="209"/>
                </a:lnTo>
                <a:lnTo>
                  <a:pt x="261832" y="12992"/>
                </a:lnTo>
                <a:lnTo>
                  <a:pt x="300284" y="12992"/>
                </a:lnTo>
                <a:lnTo>
                  <a:pt x="300284" y="19697"/>
                </a:lnTo>
                <a:lnTo>
                  <a:pt x="261832" y="19697"/>
                </a:lnTo>
                <a:lnTo>
                  <a:pt x="261832" y="46520"/>
                </a:lnTo>
                <a:lnTo>
                  <a:pt x="304580" y="46520"/>
                </a:lnTo>
                <a:lnTo>
                  <a:pt x="304580" y="53120"/>
                </a:lnTo>
                <a:lnTo>
                  <a:pt x="266862" y="53120"/>
                </a:lnTo>
                <a:cubicBezTo>
                  <a:pt x="277828" y="67859"/>
                  <a:pt x="291134" y="78651"/>
                  <a:pt x="306780" y="85496"/>
                </a:cubicBezTo>
                <a:cubicBezTo>
                  <a:pt x="305174" y="86893"/>
                  <a:pt x="303568" y="88814"/>
                  <a:pt x="301960" y="91259"/>
                </a:cubicBezTo>
                <a:cubicBezTo>
                  <a:pt x="286244" y="83505"/>
                  <a:pt x="272868" y="71910"/>
                  <a:pt x="261832" y="56473"/>
                </a:cubicBezTo>
                <a:lnTo>
                  <a:pt x="261832" y="95554"/>
                </a:lnTo>
                <a:lnTo>
                  <a:pt x="254602" y="95554"/>
                </a:lnTo>
                <a:lnTo>
                  <a:pt x="254602" y="56788"/>
                </a:lnTo>
                <a:cubicBezTo>
                  <a:pt x="243916" y="71666"/>
                  <a:pt x="230714" y="83051"/>
                  <a:pt x="214998" y="90944"/>
                </a:cubicBezTo>
                <a:cubicBezTo>
                  <a:pt x="213530" y="88709"/>
                  <a:pt x="211890" y="86788"/>
                  <a:pt x="210074" y="85182"/>
                </a:cubicBezTo>
                <a:cubicBezTo>
                  <a:pt x="225860" y="78406"/>
                  <a:pt x="239060" y="67719"/>
                  <a:pt x="249678" y="53120"/>
                </a:cubicBezTo>
                <a:lnTo>
                  <a:pt x="212168" y="53120"/>
                </a:lnTo>
                <a:lnTo>
                  <a:pt x="212168" y="46520"/>
                </a:lnTo>
                <a:lnTo>
                  <a:pt x="254602" y="46520"/>
                </a:lnTo>
                <a:lnTo>
                  <a:pt x="254602" y="19697"/>
                </a:lnTo>
                <a:lnTo>
                  <a:pt x="217198" y="19697"/>
                </a:lnTo>
                <a:lnTo>
                  <a:pt x="217198" y="12992"/>
                </a:lnTo>
                <a:lnTo>
                  <a:pt x="254602" y="12992"/>
                </a:lnTo>
                <a:close/>
                <a:moveTo>
                  <a:pt x="124052" y="104"/>
                </a:moveTo>
                <a:lnTo>
                  <a:pt x="130864" y="104"/>
                </a:lnTo>
                <a:lnTo>
                  <a:pt x="130864" y="22526"/>
                </a:lnTo>
                <a:lnTo>
                  <a:pt x="145112" y="22526"/>
                </a:lnTo>
                <a:lnTo>
                  <a:pt x="145112" y="29127"/>
                </a:lnTo>
                <a:lnTo>
                  <a:pt x="130864" y="29127"/>
                </a:lnTo>
                <a:lnTo>
                  <a:pt x="130864" y="33318"/>
                </a:lnTo>
                <a:cubicBezTo>
                  <a:pt x="134216" y="36671"/>
                  <a:pt x="140084" y="43411"/>
                  <a:pt x="148466" y="53540"/>
                </a:cubicBezTo>
                <a:lnTo>
                  <a:pt x="144064" y="59721"/>
                </a:lnTo>
                <a:cubicBezTo>
                  <a:pt x="141132" y="54972"/>
                  <a:pt x="136730" y="48860"/>
                  <a:pt x="130864" y="41386"/>
                </a:cubicBezTo>
                <a:lnTo>
                  <a:pt x="130864" y="95450"/>
                </a:lnTo>
                <a:lnTo>
                  <a:pt x="124052" y="95450"/>
                </a:lnTo>
                <a:lnTo>
                  <a:pt x="124052" y="41281"/>
                </a:lnTo>
                <a:cubicBezTo>
                  <a:pt x="119302" y="56508"/>
                  <a:pt x="113854" y="68173"/>
                  <a:pt x="107708" y="76276"/>
                </a:cubicBezTo>
                <a:cubicBezTo>
                  <a:pt x="106660" y="73831"/>
                  <a:pt x="105264" y="71596"/>
                  <a:pt x="103516" y="69570"/>
                </a:cubicBezTo>
                <a:cubicBezTo>
                  <a:pt x="111550" y="60071"/>
                  <a:pt x="117732" y="46590"/>
                  <a:pt x="122062" y="29127"/>
                </a:cubicBezTo>
                <a:lnTo>
                  <a:pt x="106346" y="29127"/>
                </a:lnTo>
                <a:lnTo>
                  <a:pt x="106346" y="22526"/>
                </a:lnTo>
                <a:lnTo>
                  <a:pt x="124052" y="22526"/>
                </a:lnTo>
                <a:close/>
                <a:moveTo>
                  <a:pt x="358958" y="0"/>
                </a:moveTo>
                <a:lnTo>
                  <a:pt x="366816" y="1152"/>
                </a:lnTo>
                <a:cubicBezTo>
                  <a:pt x="364930" y="6461"/>
                  <a:pt x="363184" y="10896"/>
                  <a:pt x="361578" y="14459"/>
                </a:cubicBezTo>
                <a:lnTo>
                  <a:pt x="399402" y="14459"/>
                </a:lnTo>
                <a:lnTo>
                  <a:pt x="399402" y="95240"/>
                </a:lnTo>
                <a:lnTo>
                  <a:pt x="392172" y="95240"/>
                </a:lnTo>
                <a:lnTo>
                  <a:pt x="392172" y="89792"/>
                </a:lnTo>
                <a:lnTo>
                  <a:pt x="335384" y="89792"/>
                </a:lnTo>
                <a:lnTo>
                  <a:pt x="335384" y="95764"/>
                </a:lnTo>
                <a:lnTo>
                  <a:pt x="328364" y="95764"/>
                </a:lnTo>
                <a:lnTo>
                  <a:pt x="328364" y="14459"/>
                </a:lnTo>
                <a:lnTo>
                  <a:pt x="354558" y="14459"/>
                </a:lnTo>
                <a:cubicBezTo>
                  <a:pt x="356304" y="9988"/>
                  <a:pt x="357770" y="5168"/>
                  <a:pt x="358958" y="0"/>
                </a:cubicBezTo>
                <a:close/>
                <a:moveTo>
                  <a:pt x="26298" y="0"/>
                </a:moveTo>
                <a:lnTo>
                  <a:pt x="32688" y="0"/>
                </a:lnTo>
                <a:lnTo>
                  <a:pt x="32688" y="29337"/>
                </a:lnTo>
                <a:lnTo>
                  <a:pt x="42224" y="29337"/>
                </a:lnTo>
                <a:lnTo>
                  <a:pt x="42224" y="35623"/>
                </a:lnTo>
                <a:lnTo>
                  <a:pt x="14354" y="35623"/>
                </a:lnTo>
                <a:lnTo>
                  <a:pt x="14354" y="43796"/>
                </a:lnTo>
                <a:cubicBezTo>
                  <a:pt x="14354" y="47078"/>
                  <a:pt x="14318" y="49558"/>
                  <a:pt x="14248" y="51235"/>
                </a:cubicBezTo>
                <a:lnTo>
                  <a:pt x="35728" y="51235"/>
                </a:lnTo>
                <a:lnTo>
                  <a:pt x="35728" y="95554"/>
                </a:lnTo>
                <a:lnTo>
                  <a:pt x="29336" y="95554"/>
                </a:lnTo>
                <a:lnTo>
                  <a:pt x="29336" y="57521"/>
                </a:lnTo>
                <a:lnTo>
                  <a:pt x="14038" y="57521"/>
                </a:lnTo>
                <a:cubicBezTo>
                  <a:pt x="13130" y="74006"/>
                  <a:pt x="10128" y="86788"/>
                  <a:pt x="5028" y="95869"/>
                </a:cubicBezTo>
                <a:cubicBezTo>
                  <a:pt x="3632" y="94332"/>
                  <a:pt x="1954" y="92935"/>
                  <a:pt x="0" y="91678"/>
                </a:cubicBezTo>
                <a:cubicBezTo>
                  <a:pt x="5238" y="81549"/>
                  <a:pt x="7858" y="65589"/>
                  <a:pt x="7858" y="43796"/>
                </a:cubicBezTo>
                <a:lnTo>
                  <a:pt x="7858" y="2305"/>
                </a:lnTo>
                <a:lnTo>
                  <a:pt x="14354" y="2305"/>
                </a:lnTo>
                <a:lnTo>
                  <a:pt x="14354" y="29337"/>
                </a:lnTo>
                <a:lnTo>
                  <a:pt x="26298" y="29337"/>
                </a:lnTo>
                <a:close/>
              </a:path>
            </a:pathLst>
          </a:custGeom>
          <a:solidFill>
            <a:srgbClr val="E6E6E6"/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/>
            <a:endParaRPr lang="zh-CN" altLang="en-US" sz="800">
              <a:solidFill>
                <a:srgbClr val="E6E6E6"/>
              </a:solidFill>
            </a:endParaRPr>
          </a:p>
        </p:txBody>
      </p:sp>
      <p:sp>
        <p:nvSpPr>
          <p:cNvPr id="119" name="文本框 118" title=""/>
          <p:cNvSpPr txBox="1"/>
          <p:nvPr/>
        </p:nvSpPr>
        <p:spPr>
          <a:xfrm>
            <a:off x="-24850223" y="18772026"/>
            <a:ext cx="1965874" cy="113995"/>
          </a:xfrm>
          <a:custGeom>
            <a:rect l="l" t="t" r="r" b="b"/>
            <a:pathLst>
              <a:path w="1965874" h="113992">
                <a:moveTo>
                  <a:pt x="891806" y="87487"/>
                </a:moveTo>
                <a:cubicBezTo>
                  <a:pt x="887684" y="90420"/>
                  <a:pt x="885624" y="93808"/>
                  <a:pt x="885624" y="97650"/>
                </a:cubicBezTo>
                <a:cubicBezTo>
                  <a:pt x="885624" y="100793"/>
                  <a:pt x="887126" y="103308"/>
                  <a:pt x="890130" y="105194"/>
                </a:cubicBezTo>
                <a:cubicBezTo>
                  <a:pt x="893134" y="107080"/>
                  <a:pt x="897290" y="108023"/>
                  <a:pt x="902598" y="108023"/>
                </a:cubicBezTo>
                <a:cubicBezTo>
                  <a:pt x="908046" y="108023"/>
                  <a:pt x="912586" y="106765"/>
                  <a:pt x="916218" y="104251"/>
                </a:cubicBezTo>
                <a:cubicBezTo>
                  <a:pt x="919572" y="101876"/>
                  <a:pt x="921248" y="99082"/>
                  <a:pt x="921248" y="95869"/>
                </a:cubicBezTo>
                <a:cubicBezTo>
                  <a:pt x="921248" y="90909"/>
                  <a:pt x="917302" y="88430"/>
                  <a:pt x="909408" y="88430"/>
                </a:cubicBezTo>
                <a:lnTo>
                  <a:pt x="899036" y="88430"/>
                </a:lnTo>
                <a:cubicBezTo>
                  <a:pt x="896870" y="88430"/>
                  <a:pt x="894460" y="88115"/>
                  <a:pt x="891806" y="87487"/>
                </a:cubicBezTo>
                <a:close/>
                <a:moveTo>
                  <a:pt x="429472" y="75438"/>
                </a:moveTo>
                <a:cubicBezTo>
                  <a:pt x="431288" y="75438"/>
                  <a:pt x="432824" y="76066"/>
                  <a:pt x="434082" y="77324"/>
                </a:cubicBezTo>
                <a:cubicBezTo>
                  <a:pt x="435340" y="78651"/>
                  <a:pt x="435968" y="80327"/>
                  <a:pt x="435968" y="82353"/>
                </a:cubicBezTo>
                <a:cubicBezTo>
                  <a:pt x="435968" y="84309"/>
                  <a:pt x="435340" y="85915"/>
                  <a:pt x="434082" y="87172"/>
                </a:cubicBezTo>
                <a:cubicBezTo>
                  <a:pt x="432824" y="88430"/>
                  <a:pt x="431288" y="89058"/>
                  <a:pt x="429472" y="89058"/>
                </a:cubicBezTo>
                <a:cubicBezTo>
                  <a:pt x="427726" y="89058"/>
                  <a:pt x="426224" y="88430"/>
                  <a:pt x="424966" y="87172"/>
                </a:cubicBezTo>
                <a:cubicBezTo>
                  <a:pt x="423710" y="85915"/>
                  <a:pt x="423080" y="84309"/>
                  <a:pt x="423080" y="82353"/>
                </a:cubicBezTo>
                <a:cubicBezTo>
                  <a:pt x="423080" y="80327"/>
                  <a:pt x="423710" y="78651"/>
                  <a:pt x="424966" y="77324"/>
                </a:cubicBezTo>
                <a:cubicBezTo>
                  <a:pt x="426224" y="76066"/>
                  <a:pt x="427726" y="75438"/>
                  <a:pt x="429472" y="75438"/>
                </a:cubicBezTo>
                <a:close/>
                <a:moveTo>
                  <a:pt x="335384" y="66846"/>
                </a:moveTo>
                <a:lnTo>
                  <a:pt x="335384" y="83191"/>
                </a:lnTo>
                <a:lnTo>
                  <a:pt x="392172" y="83191"/>
                </a:lnTo>
                <a:lnTo>
                  <a:pt x="392172" y="66846"/>
                </a:lnTo>
                <a:close/>
                <a:moveTo>
                  <a:pt x="856868" y="57731"/>
                </a:moveTo>
                <a:cubicBezTo>
                  <a:pt x="847158" y="58848"/>
                  <a:pt x="840174" y="60629"/>
                  <a:pt x="835914" y="63074"/>
                </a:cubicBezTo>
                <a:cubicBezTo>
                  <a:pt x="832002" y="65449"/>
                  <a:pt x="830046" y="68627"/>
                  <a:pt x="830046" y="72609"/>
                </a:cubicBezTo>
                <a:cubicBezTo>
                  <a:pt x="830046" y="78965"/>
                  <a:pt x="833538" y="82143"/>
                  <a:pt x="840524" y="82143"/>
                </a:cubicBezTo>
                <a:cubicBezTo>
                  <a:pt x="845552" y="82143"/>
                  <a:pt x="851000" y="79524"/>
                  <a:pt x="856868" y="74285"/>
                </a:cubicBezTo>
                <a:close/>
                <a:moveTo>
                  <a:pt x="482440" y="50606"/>
                </a:moveTo>
                <a:lnTo>
                  <a:pt x="482440" y="80781"/>
                </a:lnTo>
                <a:lnTo>
                  <a:pt x="496270" y="80781"/>
                </a:lnTo>
                <a:cubicBezTo>
                  <a:pt x="510870" y="80781"/>
                  <a:pt x="518168" y="75507"/>
                  <a:pt x="518168" y="64960"/>
                </a:cubicBezTo>
                <a:cubicBezTo>
                  <a:pt x="518168" y="55391"/>
                  <a:pt x="510870" y="50606"/>
                  <a:pt x="496270" y="50606"/>
                </a:cubicBezTo>
                <a:close/>
                <a:moveTo>
                  <a:pt x="1220056" y="49977"/>
                </a:moveTo>
                <a:cubicBezTo>
                  <a:pt x="1212652" y="54657"/>
                  <a:pt x="1208950" y="60664"/>
                  <a:pt x="1208950" y="67999"/>
                </a:cubicBezTo>
                <a:cubicBezTo>
                  <a:pt x="1208950" y="72190"/>
                  <a:pt x="1210522" y="75682"/>
                  <a:pt x="1213666" y="78476"/>
                </a:cubicBezTo>
                <a:cubicBezTo>
                  <a:pt x="1216878" y="81270"/>
                  <a:pt x="1220860" y="82667"/>
                  <a:pt x="1225610" y="82667"/>
                </a:cubicBezTo>
                <a:cubicBezTo>
                  <a:pt x="1230150" y="82667"/>
                  <a:pt x="1233886" y="81375"/>
                  <a:pt x="1236820" y="78790"/>
                </a:cubicBezTo>
                <a:cubicBezTo>
                  <a:pt x="1239614" y="76276"/>
                  <a:pt x="1241012" y="73063"/>
                  <a:pt x="1241012" y="69151"/>
                </a:cubicBezTo>
                <a:cubicBezTo>
                  <a:pt x="1241012" y="64401"/>
                  <a:pt x="1238916" y="60420"/>
                  <a:pt x="1234724" y="57207"/>
                </a:cubicBezTo>
                <a:cubicBezTo>
                  <a:pt x="1232140" y="55321"/>
                  <a:pt x="1227250" y="52911"/>
                  <a:pt x="1220056" y="49977"/>
                </a:cubicBezTo>
                <a:close/>
                <a:moveTo>
                  <a:pt x="335384" y="44215"/>
                </a:moveTo>
                <a:lnTo>
                  <a:pt x="335384" y="60350"/>
                </a:lnTo>
                <a:lnTo>
                  <a:pt x="392172" y="60350"/>
                </a:lnTo>
                <a:lnTo>
                  <a:pt x="392172" y="44215"/>
                </a:lnTo>
                <a:close/>
                <a:moveTo>
                  <a:pt x="62130" y="37299"/>
                </a:moveTo>
                <a:cubicBezTo>
                  <a:pt x="64786" y="49942"/>
                  <a:pt x="68662" y="60490"/>
                  <a:pt x="73760" y="68942"/>
                </a:cubicBezTo>
                <a:cubicBezTo>
                  <a:pt x="79558" y="60071"/>
                  <a:pt x="83644" y="49523"/>
                  <a:pt x="86020" y="37299"/>
                </a:cubicBezTo>
                <a:close/>
                <a:moveTo>
                  <a:pt x="961320" y="36880"/>
                </a:moveTo>
                <a:cubicBezTo>
                  <a:pt x="956220" y="36880"/>
                  <a:pt x="952100" y="38976"/>
                  <a:pt x="948956" y="43167"/>
                </a:cubicBezTo>
                <a:cubicBezTo>
                  <a:pt x="945742" y="47288"/>
                  <a:pt x="944136" y="52736"/>
                  <a:pt x="944136" y="59512"/>
                </a:cubicBezTo>
                <a:cubicBezTo>
                  <a:pt x="944136" y="66217"/>
                  <a:pt x="945742" y="71631"/>
                  <a:pt x="948956" y="75752"/>
                </a:cubicBezTo>
                <a:cubicBezTo>
                  <a:pt x="952100" y="79873"/>
                  <a:pt x="956220" y="81934"/>
                  <a:pt x="961320" y="81934"/>
                </a:cubicBezTo>
                <a:cubicBezTo>
                  <a:pt x="966418" y="81934"/>
                  <a:pt x="970574" y="79873"/>
                  <a:pt x="973788" y="75752"/>
                </a:cubicBezTo>
                <a:cubicBezTo>
                  <a:pt x="977000" y="71631"/>
                  <a:pt x="978608" y="66217"/>
                  <a:pt x="978608" y="59512"/>
                </a:cubicBezTo>
                <a:cubicBezTo>
                  <a:pt x="978608" y="52806"/>
                  <a:pt x="977000" y="47358"/>
                  <a:pt x="973788" y="43167"/>
                </a:cubicBezTo>
                <a:cubicBezTo>
                  <a:pt x="970574" y="38976"/>
                  <a:pt x="966418" y="36880"/>
                  <a:pt x="961320" y="36880"/>
                </a:cubicBezTo>
                <a:close/>
                <a:moveTo>
                  <a:pt x="655890" y="36566"/>
                </a:moveTo>
                <a:cubicBezTo>
                  <a:pt x="651560" y="36566"/>
                  <a:pt x="647822" y="38173"/>
                  <a:pt x="644680" y="41386"/>
                </a:cubicBezTo>
                <a:cubicBezTo>
                  <a:pt x="641396" y="44808"/>
                  <a:pt x="639476" y="49384"/>
                  <a:pt x="638918" y="55111"/>
                </a:cubicBezTo>
                <a:lnTo>
                  <a:pt x="670560" y="55111"/>
                </a:lnTo>
                <a:cubicBezTo>
                  <a:pt x="670560" y="42748"/>
                  <a:pt x="665670" y="36566"/>
                  <a:pt x="655890" y="36566"/>
                </a:cubicBezTo>
                <a:close/>
                <a:moveTo>
                  <a:pt x="901236" y="36042"/>
                </a:moveTo>
                <a:cubicBezTo>
                  <a:pt x="897604" y="36042"/>
                  <a:pt x="894600" y="37265"/>
                  <a:pt x="892224" y="39709"/>
                </a:cubicBezTo>
                <a:cubicBezTo>
                  <a:pt x="889780" y="42224"/>
                  <a:pt x="888558" y="45612"/>
                  <a:pt x="888558" y="49872"/>
                </a:cubicBezTo>
                <a:cubicBezTo>
                  <a:pt x="888558" y="53994"/>
                  <a:pt x="889816" y="57381"/>
                  <a:pt x="892330" y="60036"/>
                </a:cubicBezTo>
                <a:cubicBezTo>
                  <a:pt x="894774" y="62620"/>
                  <a:pt x="897744" y="63912"/>
                  <a:pt x="901236" y="63912"/>
                </a:cubicBezTo>
                <a:cubicBezTo>
                  <a:pt x="904728" y="63912"/>
                  <a:pt x="907696" y="62620"/>
                  <a:pt x="910142" y="60036"/>
                </a:cubicBezTo>
                <a:cubicBezTo>
                  <a:pt x="912656" y="57381"/>
                  <a:pt x="913914" y="53994"/>
                  <a:pt x="913914" y="49872"/>
                </a:cubicBezTo>
                <a:cubicBezTo>
                  <a:pt x="913914" y="45681"/>
                  <a:pt x="912656" y="42294"/>
                  <a:pt x="910142" y="39709"/>
                </a:cubicBezTo>
                <a:cubicBezTo>
                  <a:pt x="907766" y="37265"/>
                  <a:pt x="904798" y="36042"/>
                  <a:pt x="901236" y="36042"/>
                </a:cubicBezTo>
                <a:close/>
                <a:moveTo>
                  <a:pt x="429472" y="32689"/>
                </a:moveTo>
                <a:cubicBezTo>
                  <a:pt x="431288" y="32689"/>
                  <a:pt x="432824" y="33318"/>
                  <a:pt x="434082" y="34575"/>
                </a:cubicBezTo>
                <a:cubicBezTo>
                  <a:pt x="435340" y="35902"/>
                  <a:pt x="435968" y="37579"/>
                  <a:pt x="435968" y="39605"/>
                </a:cubicBezTo>
                <a:cubicBezTo>
                  <a:pt x="435968" y="41560"/>
                  <a:pt x="435340" y="43167"/>
                  <a:pt x="434082" y="44424"/>
                </a:cubicBezTo>
                <a:cubicBezTo>
                  <a:pt x="432824" y="45681"/>
                  <a:pt x="431288" y="46310"/>
                  <a:pt x="429472" y="46310"/>
                </a:cubicBezTo>
                <a:cubicBezTo>
                  <a:pt x="427726" y="46310"/>
                  <a:pt x="426224" y="45681"/>
                  <a:pt x="424966" y="44424"/>
                </a:cubicBezTo>
                <a:cubicBezTo>
                  <a:pt x="423710" y="43167"/>
                  <a:pt x="423080" y="41560"/>
                  <a:pt x="423080" y="39605"/>
                </a:cubicBezTo>
                <a:cubicBezTo>
                  <a:pt x="423080" y="37579"/>
                  <a:pt x="423710" y="35902"/>
                  <a:pt x="424966" y="34575"/>
                </a:cubicBezTo>
                <a:cubicBezTo>
                  <a:pt x="426224" y="33318"/>
                  <a:pt x="427726" y="32689"/>
                  <a:pt x="429472" y="32689"/>
                </a:cubicBezTo>
                <a:close/>
                <a:moveTo>
                  <a:pt x="1121644" y="31118"/>
                </a:moveTo>
                <a:lnTo>
                  <a:pt x="1130550" y="31118"/>
                </a:lnTo>
                <a:lnTo>
                  <a:pt x="1142600" y="63493"/>
                </a:lnTo>
                <a:lnTo>
                  <a:pt x="1148258" y="79419"/>
                </a:lnTo>
                <a:lnTo>
                  <a:pt x="1148780" y="79419"/>
                </a:lnTo>
                <a:cubicBezTo>
                  <a:pt x="1149130" y="78371"/>
                  <a:pt x="1149934" y="75682"/>
                  <a:pt x="1151190" y="71351"/>
                </a:cubicBezTo>
                <a:cubicBezTo>
                  <a:pt x="1152168" y="67999"/>
                  <a:pt x="1152972" y="65379"/>
                  <a:pt x="1153600" y="63493"/>
                </a:cubicBezTo>
                <a:lnTo>
                  <a:pt x="1164182" y="31118"/>
                </a:lnTo>
                <a:lnTo>
                  <a:pt x="1172564" y="31118"/>
                </a:lnTo>
                <a:lnTo>
                  <a:pt x="1150982" y="92935"/>
                </a:lnTo>
                <a:cubicBezTo>
                  <a:pt x="1146440" y="105927"/>
                  <a:pt x="1139560" y="112423"/>
                  <a:pt x="1130340" y="112423"/>
                </a:cubicBezTo>
                <a:cubicBezTo>
                  <a:pt x="1127896" y="112423"/>
                  <a:pt x="1125730" y="112039"/>
                  <a:pt x="1123844" y="111271"/>
                </a:cubicBezTo>
                <a:lnTo>
                  <a:pt x="1125626" y="104355"/>
                </a:lnTo>
                <a:cubicBezTo>
                  <a:pt x="1127162" y="104914"/>
                  <a:pt x="1128630" y="105194"/>
                  <a:pt x="1130026" y="105194"/>
                </a:cubicBezTo>
                <a:cubicBezTo>
                  <a:pt x="1135894" y="105194"/>
                  <a:pt x="1140294" y="100933"/>
                  <a:pt x="1143228" y="92411"/>
                </a:cubicBezTo>
                <a:lnTo>
                  <a:pt x="1144486" y="88011"/>
                </a:lnTo>
                <a:close/>
                <a:moveTo>
                  <a:pt x="567422" y="31118"/>
                </a:moveTo>
                <a:lnTo>
                  <a:pt x="575910" y="31118"/>
                </a:lnTo>
                <a:lnTo>
                  <a:pt x="575910" y="66008"/>
                </a:lnTo>
                <a:cubicBezTo>
                  <a:pt x="575910" y="71456"/>
                  <a:pt x="576782" y="75403"/>
                  <a:pt x="578528" y="77847"/>
                </a:cubicBezTo>
                <a:cubicBezTo>
                  <a:pt x="580274" y="80362"/>
                  <a:pt x="583138" y="81619"/>
                  <a:pt x="587120" y="81619"/>
                </a:cubicBezTo>
                <a:cubicBezTo>
                  <a:pt x="592290" y="81619"/>
                  <a:pt x="597598" y="78301"/>
                  <a:pt x="603046" y="71666"/>
                </a:cubicBezTo>
                <a:lnTo>
                  <a:pt x="603046" y="31118"/>
                </a:lnTo>
                <a:lnTo>
                  <a:pt x="611532" y="31118"/>
                </a:lnTo>
                <a:lnTo>
                  <a:pt x="611532" y="87696"/>
                </a:lnTo>
                <a:lnTo>
                  <a:pt x="604512" y="87696"/>
                </a:lnTo>
                <a:lnTo>
                  <a:pt x="603780" y="78686"/>
                </a:lnTo>
                <a:lnTo>
                  <a:pt x="603466" y="78686"/>
                </a:lnTo>
                <a:cubicBezTo>
                  <a:pt x="597458" y="85601"/>
                  <a:pt x="591172" y="89058"/>
                  <a:pt x="584606" y="89058"/>
                </a:cubicBezTo>
                <a:cubicBezTo>
                  <a:pt x="573150" y="89058"/>
                  <a:pt x="567422" y="81724"/>
                  <a:pt x="567422" y="67056"/>
                </a:cubicBezTo>
                <a:close/>
                <a:moveTo>
                  <a:pt x="1033548" y="29651"/>
                </a:moveTo>
                <a:cubicBezTo>
                  <a:pt x="1045072" y="29651"/>
                  <a:pt x="1050836" y="37020"/>
                  <a:pt x="1050836" y="51758"/>
                </a:cubicBezTo>
                <a:lnTo>
                  <a:pt x="1050836" y="87696"/>
                </a:lnTo>
                <a:lnTo>
                  <a:pt x="1042244" y="87696"/>
                </a:lnTo>
                <a:lnTo>
                  <a:pt x="1042244" y="52806"/>
                </a:lnTo>
                <a:cubicBezTo>
                  <a:pt x="1042244" y="42329"/>
                  <a:pt x="1038506" y="37090"/>
                  <a:pt x="1031032" y="37090"/>
                </a:cubicBezTo>
                <a:cubicBezTo>
                  <a:pt x="1026214" y="37090"/>
                  <a:pt x="1020834" y="40163"/>
                  <a:pt x="1014898" y="46310"/>
                </a:cubicBezTo>
                <a:lnTo>
                  <a:pt x="1014898" y="87696"/>
                </a:lnTo>
                <a:lnTo>
                  <a:pt x="1006410" y="87696"/>
                </a:lnTo>
                <a:lnTo>
                  <a:pt x="1006410" y="31118"/>
                </a:lnTo>
                <a:lnTo>
                  <a:pt x="1013326" y="31118"/>
                </a:lnTo>
                <a:lnTo>
                  <a:pt x="1014164" y="39395"/>
                </a:lnTo>
                <a:lnTo>
                  <a:pt x="1014478" y="39395"/>
                </a:lnTo>
                <a:cubicBezTo>
                  <a:pt x="1021114" y="32899"/>
                  <a:pt x="1027470" y="29651"/>
                  <a:pt x="1033548" y="29651"/>
                </a:cubicBezTo>
                <a:close/>
                <a:moveTo>
                  <a:pt x="961320" y="29651"/>
                </a:moveTo>
                <a:cubicBezTo>
                  <a:pt x="968584" y="29651"/>
                  <a:pt x="974660" y="32270"/>
                  <a:pt x="979550" y="37509"/>
                </a:cubicBezTo>
                <a:cubicBezTo>
                  <a:pt x="984788" y="43027"/>
                  <a:pt x="987408" y="50361"/>
                  <a:pt x="987408" y="59512"/>
                </a:cubicBezTo>
                <a:cubicBezTo>
                  <a:pt x="987408" y="68522"/>
                  <a:pt x="984788" y="75787"/>
                  <a:pt x="979550" y="81305"/>
                </a:cubicBezTo>
                <a:cubicBezTo>
                  <a:pt x="974660" y="86474"/>
                  <a:pt x="968584" y="89058"/>
                  <a:pt x="961320" y="89058"/>
                </a:cubicBezTo>
                <a:cubicBezTo>
                  <a:pt x="954124" y="89058"/>
                  <a:pt x="948082" y="86474"/>
                  <a:pt x="943194" y="81305"/>
                </a:cubicBezTo>
                <a:cubicBezTo>
                  <a:pt x="937954" y="75787"/>
                  <a:pt x="935334" y="68522"/>
                  <a:pt x="935334" y="59512"/>
                </a:cubicBezTo>
                <a:cubicBezTo>
                  <a:pt x="935334" y="50361"/>
                  <a:pt x="937954" y="43027"/>
                  <a:pt x="943194" y="37509"/>
                </a:cubicBezTo>
                <a:cubicBezTo>
                  <a:pt x="948012" y="32270"/>
                  <a:pt x="954054" y="29651"/>
                  <a:pt x="961320" y="29651"/>
                </a:cubicBezTo>
                <a:close/>
                <a:moveTo>
                  <a:pt x="901236" y="29651"/>
                </a:moveTo>
                <a:cubicBezTo>
                  <a:pt x="903820" y="29651"/>
                  <a:pt x="906440" y="30140"/>
                  <a:pt x="909094" y="31118"/>
                </a:cubicBezTo>
                <a:lnTo>
                  <a:pt x="928686" y="31118"/>
                </a:lnTo>
                <a:lnTo>
                  <a:pt x="928686" y="37719"/>
                </a:lnTo>
                <a:lnTo>
                  <a:pt x="916742" y="37719"/>
                </a:lnTo>
                <a:cubicBezTo>
                  <a:pt x="920026" y="40862"/>
                  <a:pt x="921666" y="44948"/>
                  <a:pt x="921666" y="49977"/>
                </a:cubicBezTo>
                <a:cubicBezTo>
                  <a:pt x="921666" y="55914"/>
                  <a:pt x="919676" y="60734"/>
                  <a:pt x="915694" y="64436"/>
                </a:cubicBezTo>
                <a:cubicBezTo>
                  <a:pt x="911852" y="67999"/>
                  <a:pt x="907034" y="69780"/>
                  <a:pt x="901236" y="69780"/>
                </a:cubicBezTo>
                <a:cubicBezTo>
                  <a:pt x="898092" y="69780"/>
                  <a:pt x="895194" y="69081"/>
                  <a:pt x="892540" y="67684"/>
                </a:cubicBezTo>
                <a:cubicBezTo>
                  <a:pt x="890024" y="69850"/>
                  <a:pt x="888768" y="72224"/>
                  <a:pt x="888768" y="74809"/>
                </a:cubicBezTo>
                <a:cubicBezTo>
                  <a:pt x="888768" y="79070"/>
                  <a:pt x="892120" y="81200"/>
                  <a:pt x="898826" y="81200"/>
                </a:cubicBezTo>
                <a:lnTo>
                  <a:pt x="910142" y="81200"/>
                </a:lnTo>
                <a:cubicBezTo>
                  <a:pt x="923134" y="81200"/>
                  <a:pt x="929630" y="85671"/>
                  <a:pt x="929630" y="94611"/>
                </a:cubicBezTo>
                <a:cubicBezTo>
                  <a:pt x="929630" y="99920"/>
                  <a:pt x="927080" y="104425"/>
                  <a:pt x="921982" y="108127"/>
                </a:cubicBezTo>
                <a:cubicBezTo>
                  <a:pt x="916602" y="112039"/>
                  <a:pt x="909758" y="113995"/>
                  <a:pt x="901446" y="113995"/>
                </a:cubicBezTo>
                <a:cubicBezTo>
                  <a:pt x="894390" y="113995"/>
                  <a:pt x="888768" y="112668"/>
                  <a:pt x="884576" y="110013"/>
                </a:cubicBezTo>
                <a:cubicBezTo>
                  <a:pt x="880246" y="107289"/>
                  <a:pt x="878080" y="103517"/>
                  <a:pt x="878080" y="98698"/>
                </a:cubicBezTo>
                <a:cubicBezTo>
                  <a:pt x="878080" y="93738"/>
                  <a:pt x="880874" y="89408"/>
                  <a:pt x="886462" y="85706"/>
                </a:cubicBezTo>
                <a:lnTo>
                  <a:pt x="886462" y="85286"/>
                </a:lnTo>
                <a:cubicBezTo>
                  <a:pt x="883040" y="83191"/>
                  <a:pt x="881328" y="80083"/>
                  <a:pt x="881328" y="75961"/>
                </a:cubicBezTo>
                <a:cubicBezTo>
                  <a:pt x="881328" y="72050"/>
                  <a:pt x="883424" y="68557"/>
                  <a:pt x="887614" y="65484"/>
                </a:cubicBezTo>
                <a:lnTo>
                  <a:pt x="887614" y="65065"/>
                </a:lnTo>
                <a:cubicBezTo>
                  <a:pt x="882726" y="61153"/>
                  <a:pt x="880280" y="56089"/>
                  <a:pt x="880280" y="49872"/>
                </a:cubicBezTo>
                <a:cubicBezTo>
                  <a:pt x="880280" y="43865"/>
                  <a:pt x="882342" y="38976"/>
                  <a:pt x="886462" y="35204"/>
                </a:cubicBezTo>
                <a:cubicBezTo>
                  <a:pt x="890444" y="31502"/>
                  <a:pt x="895368" y="29651"/>
                  <a:pt x="901236" y="29651"/>
                </a:cubicBezTo>
                <a:close/>
                <a:moveTo>
                  <a:pt x="846182" y="29651"/>
                </a:moveTo>
                <a:cubicBezTo>
                  <a:pt x="858964" y="29651"/>
                  <a:pt x="865354" y="37299"/>
                  <a:pt x="865354" y="52597"/>
                </a:cubicBezTo>
                <a:lnTo>
                  <a:pt x="865354" y="87696"/>
                </a:lnTo>
                <a:lnTo>
                  <a:pt x="858334" y="87696"/>
                </a:lnTo>
                <a:lnTo>
                  <a:pt x="857602" y="80781"/>
                </a:lnTo>
                <a:lnTo>
                  <a:pt x="857288" y="80781"/>
                </a:lnTo>
                <a:cubicBezTo>
                  <a:pt x="850792" y="86299"/>
                  <a:pt x="844434" y="89058"/>
                  <a:pt x="838218" y="89058"/>
                </a:cubicBezTo>
                <a:cubicBezTo>
                  <a:pt x="833398" y="89058"/>
                  <a:pt x="829486" y="87696"/>
                  <a:pt x="826484" y="84972"/>
                </a:cubicBezTo>
                <a:cubicBezTo>
                  <a:pt x="823340" y="82038"/>
                  <a:pt x="821768" y="78092"/>
                  <a:pt x="821768" y="73133"/>
                </a:cubicBezTo>
                <a:cubicBezTo>
                  <a:pt x="821768" y="66986"/>
                  <a:pt x="824598" y="62236"/>
                  <a:pt x="830256" y="58883"/>
                </a:cubicBezTo>
                <a:cubicBezTo>
                  <a:pt x="835704" y="55670"/>
                  <a:pt x="844574" y="53365"/>
                  <a:pt x="856868" y="51968"/>
                </a:cubicBezTo>
                <a:cubicBezTo>
                  <a:pt x="857008" y="41840"/>
                  <a:pt x="852992" y="36776"/>
                  <a:pt x="844818" y="36776"/>
                </a:cubicBezTo>
                <a:cubicBezTo>
                  <a:pt x="839300" y="36776"/>
                  <a:pt x="833574" y="38871"/>
                  <a:pt x="827636" y="43062"/>
                </a:cubicBezTo>
                <a:lnTo>
                  <a:pt x="824178" y="37090"/>
                </a:lnTo>
                <a:cubicBezTo>
                  <a:pt x="831722" y="32131"/>
                  <a:pt x="839056" y="29651"/>
                  <a:pt x="846182" y="29651"/>
                </a:cubicBezTo>
                <a:close/>
                <a:moveTo>
                  <a:pt x="811434" y="29651"/>
                </a:moveTo>
                <a:cubicBezTo>
                  <a:pt x="813738" y="29651"/>
                  <a:pt x="815730" y="30070"/>
                  <a:pt x="817406" y="30908"/>
                </a:cubicBezTo>
                <a:lnTo>
                  <a:pt x="815730" y="38347"/>
                </a:lnTo>
                <a:cubicBezTo>
                  <a:pt x="813844" y="37719"/>
                  <a:pt x="812062" y="37404"/>
                  <a:pt x="810386" y="37404"/>
                </a:cubicBezTo>
                <a:cubicBezTo>
                  <a:pt x="804170" y="37404"/>
                  <a:pt x="799314" y="41875"/>
                  <a:pt x="795822" y="50815"/>
                </a:cubicBezTo>
                <a:lnTo>
                  <a:pt x="795822" y="87696"/>
                </a:lnTo>
                <a:lnTo>
                  <a:pt x="787336" y="87696"/>
                </a:lnTo>
                <a:lnTo>
                  <a:pt x="787336" y="31118"/>
                </a:lnTo>
                <a:lnTo>
                  <a:pt x="794250" y="31118"/>
                </a:lnTo>
                <a:lnTo>
                  <a:pt x="795090" y="41490"/>
                </a:lnTo>
                <a:lnTo>
                  <a:pt x="795404" y="41490"/>
                </a:lnTo>
                <a:cubicBezTo>
                  <a:pt x="799664" y="33597"/>
                  <a:pt x="805008" y="29651"/>
                  <a:pt x="811434" y="29651"/>
                </a:cubicBezTo>
                <a:close/>
                <a:moveTo>
                  <a:pt x="655786" y="29651"/>
                </a:moveTo>
                <a:cubicBezTo>
                  <a:pt x="662840" y="29651"/>
                  <a:pt x="668324" y="32026"/>
                  <a:pt x="672236" y="36776"/>
                </a:cubicBezTo>
                <a:cubicBezTo>
                  <a:pt x="676148" y="41456"/>
                  <a:pt x="678102" y="47917"/>
                  <a:pt x="678102" y="56159"/>
                </a:cubicBezTo>
                <a:cubicBezTo>
                  <a:pt x="678102" y="58394"/>
                  <a:pt x="677964" y="60105"/>
                  <a:pt x="677684" y="61293"/>
                </a:cubicBezTo>
                <a:lnTo>
                  <a:pt x="639022" y="61293"/>
                </a:lnTo>
                <a:cubicBezTo>
                  <a:pt x="639302" y="67579"/>
                  <a:pt x="641188" y="72644"/>
                  <a:pt x="644680" y="76485"/>
                </a:cubicBezTo>
                <a:cubicBezTo>
                  <a:pt x="648172" y="80327"/>
                  <a:pt x="652748" y="82248"/>
                  <a:pt x="658406" y="82248"/>
                </a:cubicBezTo>
                <a:cubicBezTo>
                  <a:pt x="663434" y="82248"/>
                  <a:pt x="668220" y="80711"/>
                  <a:pt x="672760" y="77638"/>
                </a:cubicBezTo>
                <a:lnTo>
                  <a:pt x="675902" y="83296"/>
                </a:lnTo>
                <a:cubicBezTo>
                  <a:pt x="669896" y="87137"/>
                  <a:pt x="663714" y="89058"/>
                  <a:pt x="657358" y="89058"/>
                </a:cubicBezTo>
                <a:cubicBezTo>
                  <a:pt x="649674" y="89058"/>
                  <a:pt x="643352" y="86439"/>
                  <a:pt x="638394" y="81200"/>
                </a:cubicBezTo>
                <a:cubicBezTo>
                  <a:pt x="633154" y="75752"/>
                  <a:pt x="630536" y="68522"/>
                  <a:pt x="630536" y="59512"/>
                </a:cubicBezTo>
                <a:cubicBezTo>
                  <a:pt x="630536" y="50641"/>
                  <a:pt x="633120" y="43341"/>
                  <a:pt x="638288" y="37614"/>
                </a:cubicBezTo>
                <a:cubicBezTo>
                  <a:pt x="643178" y="32305"/>
                  <a:pt x="649010" y="29651"/>
                  <a:pt x="655786" y="29651"/>
                </a:cubicBezTo>
                <a:close/>
                <a:moveTo>
                  <a:pt x="231970" y="22526"/>
                </a:moveTo>
                <a:cubicBezTo>
                  <a:pt x="237140" y="29791"/>
                  <a:pt x="240528" y="36391"/>
                  <a:pt x="242134" y="42329"/>
                </a:cubicBezTo>
                <a:lnTo>
                  <a:pt x="235638" y="44948"/>
                </a:lnTo>
                <a:cubicBezTo>
                  <a:pt x="233892" y="38662"/>
                  <a:pt x="230678" y="31956"/>
                  <a:pt x="225998" y="24831"/>
                </a:cubicBezTo>
                <a:close/>
                <a:moveTo>
                  <a:pt x="285406" y="22002"/>
                </a:moveTo>
                <a:lnTo>
                  <a:pt x="292636" y="24412"/>
                </a:lnTo>
                <a:cubicBezTo>
                  <a:pt x="288026" y="33353"/>
                  <a:pt x="283974" y="40303"/>
                  <a:pt x="280482" y="45262"/>
                </a:cubicBezTo>
                <a:lnTo>
                  <a:pt x="274614" y="43167"/>
                </a:lnTo>
                <a:cubicBezTo>
                  <a:pt x="279084" y="36252"/>
                  <a:pt x="282682" y="29197"/>
                  <a:pt x="285406" y="22002"/>
                </a:cubicBezTo>
                <a:close/>
                <a:moveTo>
                  <a:pt x="335384" y="21164"/>
                </a:moveTo>
                <a:lnTo>
                  <a:pt x="335384" y="37719"/>
                </a:lnTo>
                <a:lnTo>
                  <a:pt x="392172" y="37719"/>
                </a:lnTo>
                <a:lnTo>
                  <a:pt x="392172" y="21164"/>
                </a:lnTo>
                <a:close/>
                <a:moveTo>
                  <a:pt x="1289360" y="20955"/>
                </a:moveTo>
                <a:cubicBezTo>
                  <a:pt x="1287754" y="24098"/>
                  <a:pt x="1285728" y="27800"/>
                  <a:pt x="1283284" y="32061"/>
                </a:cubicBezTo>
                <a:lnTo>
                  <a:pt x="1264738" y="59512"/>
                </a:lnTo>
                <a:lnTo>
                  <a:pt x="1289256" y="59512"/>
                </a:lnTo>
                <a:lnTo>
                  <a:pt x="1289256" y="34575"/>
                </a:lnTo>
                <a:cubicBezTo>
                  <a:pt x="1289256" y="30524"/>
                  <a:pt x="1289466" y="25984"/>
                  <a:pt x="1289884" y="20955"/>
                </a:cubicBezTo>
                <a:close/>
                <a:moveTo>
                  <a:pt x="1625440" y="18126"/>
                </a:moveTo>
                <a:lnTo>
                  <a:pt x="1625440" y="80572"/>
                </a:lnTo>
                <a:lnTo>
                  <a:pt x="1634870" y="80572"/>
                </a:lnTo>
                <a:cubicBezTo>
                  <a:pt x="1644020" y="80572"/>
                  <a:pt x="1650970" y="77778"/>
                  <a:pt x="1655720" y="72190"/>
                </a:cubicBezTo>
                <a:cubicBezTo>
                  <a:pt x="1660260" y="66741"/>
                  <a:pt x="1662530" y="59023"/>
                  <a:pt x="1662530" y="49034"/>
                </a:cubicBezTo>
                <a:cubicBezTo>
                  <a:pt x="1662530" y="28429"/>
                  <a:pt x="1653310" y="18126"/>
                  <a:pt x="1634870" y="18126"/>
                </a:cubicBezTo>
                <a:close/>
                <a:moveTo>
                  <a:pt x="720566" y="18126"/>
                </a:moveTo>
                <a:lnTo>
                  <a:pt x="720566" y="80572"/>
                </a:lnTo>
                <a:lnTo>
                  <a:pt x="729996" y="80572"/>
                </a:lnTo>
                <a:cubicBezTo>
                  <a:pt x="739146" y="80572"/>
                  <a:pt x="746096" y="77778"/>
                  <a:pt x="750846" y="72190"/>
                </a:cubicBezTo>
                <a:cubicBezTo>
                  <a:pt x="755386" y="66741"/>
                  <a:pt x="757656" y="59023"/>
                  <a:pt x="757656" y="49034"/>
                </a:cubicBezTo>
                <a:cubicBezTo>
                  <a:pt x="757656" y="28429"/>
                  <a:pt x="748436" y="18126"/>
                  <a:pt x="729996" y="18126"/>
                </a:cubicBezTo>
                <a:close/>
                <a:moveTo>
                  <a:pt x="482440" y="17916"/>
                </a:moveTo>
                <a:lnTo>
                  <a:pt x="482440" y="43900"/>
                </a:lnTo>
                <a:lnTo>
                  <a:pt x="494176" y="43900"/>
                </a:lnTo>
                <a:cubicBezTo>
                  <a:pt x="507098" y="43900"/>
                  <a:pt x="513558" y="39535"/>
                  <a:pt x="513558" y="30803"/>
                </a:cubicBezTo>
                <a:cubicBezTo>
                  <a:pt x="513558" y="26193"/>
                  <a:pt x="511986" y="22875"/>
                  <a:pt x="508844" y="20850"/>
                </a:cubicBezTo>
                <a:cubicBezTo>
                  <a:pt x="505840" y="18894"/>
                  <a:pt x="501126" y="17916"/>
                  <a:pt x="494700" y="17916"/>
                </a:cubicBezTo>
                <a:close/>
                <a:moveTo>
                  <a:pt x="155694" y="16659"/>
                </a:moveTo>
                <a:cubicBezTo>
                  <a:pt x="159048" y="36077"/>
                  <a:pt x="164636" y="51549"/>
                  <a:pt x="172458" y="63074"/>
                </a:cubicBezTo>
                <a:cubicBezTo>
                  <a:pt x="181540" y="50431"/>
                  <a:pt x="187756" y="34959"/>
                  <a:pt x="191108" y="16659"/>
                </a:cubicBezTo>
                <a:close/>
                <a:moveTo>
                  <a:pt x="1556156" y="16344"/>
                </a:moveTo>
                <a:cubicBezTo>
                  <a:pt x="1552314" y="16344"/>
                  <a:pt x="1549136" y="18021"/>
                  <a:pt x="1546622" y="21374"/>
                </a:cubicBezTo>
                <a:cubicBezTo>
                  <a:pt x="1544036" y="24726"/>
                  <a:pt x="1542744" y="29057"/>
                  <a:pt x="1542744" y="34366"/>
                </a:cubicBezTo>
                <a:cubicBezTo>
                  <a:pt x="1542744" y="39814"/>
                  <a:pt x="1543896" y="44075"/>
                  <a:pt x="1546202" y="47148"/>
                </a:cubicBezTo>
                <a:cubicBezTo>
                  <a:pt x="1548716" y="50431"/>
                  <a:pt x="1552278" y="52073"/>
                  <a:pt x="1556890" y="52073"/>
                </a:cubicBezTo>
                <a:cubicBezTo>
                  <a:pt x="1562896" y="52073"/>
                  <a:pt x="1568414" y="48545"/>
                  <a:pt x="1573444" y="41490"/>
                </a:cubicBezTo>
                <a:cubicBezTo>
                  <a:pt x="1572536" y="24726"/>
                  <a:pt x="1566772" y="16344"/>
                  <a:pt x="1556156" y="16344"/>
                </a:cubicBezTo>
                <a:close/>
                <a:moveTo>
                  <a:pt x="1225504" y="16344"/>
                </a:moveTo>
                <a:cubicBezTo>
                  <a:pt x="1221872" y="16344"/>
                  <a:pt x="1218868" y="17532"/>
                  <a:pt x="1216494" y="19907"/>
                </a:cubicBezTo>
                <a:cubicBezTo>
                  <a:pt x="1214120" y="22352"/>
                  <a:pt x="1212932" y="25460"/>
                  <a:pt x="1212932" y="29232"/>
                </a:cubicBezTo>
                <a:cubicBezTo>
                  <a:pt x="1212932" y="33493"/>
                  <a:pt x="1214748" y="37090"/>
                  <a:pt x="1218380" y="40024"/>
                </a:cubicBezTo>
                <a:cubicBezTo>
                  <a:pt x="1220894" y="42049"/>
                  <a:pt x="1225016" y="44180"/>
                  <a:pt x="1230744" y="46415"/>
                </a:cubicBezTo>
                <a:cubicBezTo>
                  <a:pt x="1236332" y="41665"/>
                  <a:pt x="1239126" y="36356"/>
                  <a:pt x="1239126" y="30489"/>
                </a:cubicBezTo>
                <a:cubicBezTo>
                  <a:pt x="1239126" y="26438"/>
                  <a:pt x="1237938" y="23120"/>
                  <a:pt x="1235564" y="20535"/>
                </a:cubicBezTo>
                <a:cubicBezTo>
                  <a:pt x="1233048" y="17741"/>
                  <a:pt x="1229696" y="16344"/>
                  <a:pt x="1225504" y="16344"/>
                </a:cubicBezTo>
                <a:close/>
                <a:moveTo>
                  <a:pt x="1912018" y="11001"/>
                </a:moveTo>
                <a:lnTo>
                  <a:pt x="1920926" y="11001"/>
                </a:lnTo>
                <a:lnTo>
                  <a:pt x="1949948" y="60664"/>
                </a:lnTo>
                <a:lnTo>
                  <a:pt x="1958226" y="76381"/>
                </a:lnTo>
                <a:lnTo>
                  <a:pt x="1958748" y="76381"/>
                </a:lnTo>
                <a:cubicBezTo>
                  <a:pt x="1957980" y="65135"/>
                  <a:pt x="1957596" y="57172"/>
                  <a:pt x="1957596" y="52492"/>
                </a:cubicBezTo>
                <a:lnTo>
                  <a:pt x="1957596" y="11001"/>
                </a:lnTo>
                <a:lnTo>
                  <a:pt x="1965874" y="11001"/>
                </a:lnTo>
                <a:lnTo>
                  <a:pt x="1965874" y="87696"/>
                </a:lnTo>
                <a:lnTo>
                  <a:pt x="1956862" y="87696"/>
                </a:lnTo>
                <a:lnTo>
                  <a:pt x="1928050" y="38033"/>
                </a:lnTo>
                <a:lnTo>
                  <a:pt x="1919668" y="22317"/>
                </a:lnTo>
                <a:lnTo>
                  <a:pt x="1919144" y="22317"/>
                </a:lnTo>
                <a:cubicBezTo>
                  <a:pt x="1919842" y="35029"/>
                  <a:pt x="1920192" y="42818"/>
                  <a:pt x="1920192" y="45681"/>
                </a:cubicBezTo>
                <a:lnTo>
                  <a:pt x="1920192" y="87696"/>
                </a:lnTo>
                <a:lnTo>
                  <a:pt x="1912018" y="87696"/>
                </a:lnTo>
                <a:close/>
                <a:moveTo>
                  <a:pt x="1807244" y="11001"/>
                </a:moveTo>
                <a:lnTo>
                  <a:pt x="1815940" y="11001"/>
                </a:lnTo>
                <a:lnTo>
                  <a:pt x="1815940" y="87696"/>
                </a:lnTo>
                <a:lnTo>
                  <a:pt x="1807244" y="87696"/>
                </a:lnTo>
                <a:close/>
                <a:moveTo>
                  <a:pt x="1692944" y="11001"/>
                </a:moveTo>
                <a:lnTo>
                  <a:pt x="1736636" y="11001"/>
                </a:lnTo>
                <a:lnTo>
                  <a:pt x="1736636" y="18335"/>
                </a:lnTo>
                <a:lnTo>
                  <a:pt x="1701640" y="18335"/>
                </a:lnTo>
                <a:lnTo>
                  <a:pt x="1701640" y="43586"/>
                </a:lnTo>
                <a:lnTo>
                  <a:pt x="1731082" y="43586"/>
                </a:lnTo>
                <a:lnTo>
                  <a:pt x="1731082" y="50920"/>
                </a:lnTo>
                <a:lnTo>
                  <a:pt x="1701640" y="50920"/>
                </a:lnTo>
                <a:lnTo>
                  <a:pt x="1701640" y="80362"/>
                </a:lnTo>
                <a:lnTo>
                  <a:pt x="1737788" y="80362"/>
                </a:lnTo>
                <a:lnTo>
                  <a:pt x="1737788" y="87696"/>
                </a:lnTo>
                <a:lnTo>
                  <a:pt x="1692944" y="87696"/>
                </a:lnTo>
                <a:close/>
                <a:moveTo>
                  <a:pt x="1616744" y="11001"/>
                </a:moveTo>
                <a:lnTo>
                  <a:pt x="1635604" y="11001"/>
                </a:lnTo>
                <a:cubicBezTo>
                  <a:pt x="1647268" y="11001"/>
                  <a:pt x="1656174" y="14319"/>
                  <a:pt x="1662322" y="20955"/>
                </a:cubicBezTo>
                <a:cubicBezTo>
                  <a:pt x="1668398" y="27520"/>
                  <a:pt x="1671436" y="36880"/>
                  <a:pt x="1671436" y="49034"/>
                </a:cubicBezTo>
                <a:cubicBezTo>
                  <a:pt x="1671436" y="61258"/>
                  <a:pt x="1668434" y="70723"/>
                  <a:pt x="1662426" y="77428"/>
                </a:cubicBezTo>
                <a:cubicBezTo>
                  <a:pt x="1656280" y="84274"/>
                  <a:pt x="1647442" y="87696"/>
                  <a:pt x="1635918" y="87696"/>
                </a:cubicBezTo>
                <a:lnTo>
                  <a:pt x="1616744" y="87696"/>
                </a:lnTo>
                <a:close/>
                <a:moveTo>
                  <a:pt x="1484232" y="11001"/>
                </a:moveTo>
                <a:lnTo>
                  <a:pt x="1520904" y="11001"/>
                </a:lnTo>
                <a:lnTo>
                  <a:pt x="1520904" y="18335"/>
                </a:lnTo>
                <a:lnTo>
                  <a:pt x="1491776" y="18335"/>
                </a:lnTo>
                <a:lnTo>
                  <a:pt x="1489680" y="41595"/>
                </a:lnTo>
                <a:cubicBezTo>
                  <a:pt x="1493522" y="39430"/>
                  <a:pt x="1497504" y="38347"/>
                  <a:pt x="1501624" y="38347"/>
                </a:cubicBezTo>
                <a:cubicBezTo>
                  <a:pt x="1508400" y="38347"/>
                  <a:pt x="1513814" y="40303"/>
                  <a:pt x="1517866" y="44215"/>
                </a:cubicBezTo>
                <a:cubicBezTo>
                  <a:pt x="1522336" y="48545"/>
                  <a:pt x="1524570" y="54762"/>
                  <a:pt x="1524570" y="62865"/>
                </a:cubicBezTo>
                <a:cubicBezTo>
                  <a:pt x="1524570" y="70827"/>
                  <a:pt x="1522022" y="77289"/>
                  <a:pt x="1516922" y="82248"/>
                </a:cubicBezTo>
                <a:cubicBezTo>
                  <a:pt x="1512242" y="86788"/>
                  <a:pt x="1506550" y="89058"/>
                  <a:pt x="1499844" y="89058"/>
                </a:cubicBezTo>
                <a:cubicBezTo>
                  <a:pt x="1490484" y="89058"/>
                  <a:pt x="1482416" y="85671"/>
                  <a:pt x="1475640" y="78895"/>
                </a:cubicBezTo>
                <a:lnTo>
                  <a:pt x="1479936" y="73237"/>
                </a:lnTo>
                <a:cubicBezTo>
                  <a:pt x="1485594" y="79035"/>
                  <a:pt x="1491986" y="81934"/>
                  <a:pt x="1499110" y="81934"/>
                </a:cubicBezTo>
                <a:cubicBezTo>
                  <a:pt x="1503860" y="81934"/>
                  <a:pt x="1507842" y="80222"/>
                  <a:pt x="1511054" y="76800"/>
                </a:cubicBezTo>
                <a:cubicBezTo>
                  <a:pt x="1514338" y="73307"/>
                  <a:pt x="1515980" y="68732"/>
                  <a:pt x="1515980" y="63074"/>
                </a:cubicBezTo>
                <a:cubicBezTo>
                  <a:pt x="1515980" y="57486"/>
                  <a:pt x="1514478" y="53051"/>
                  <a:pt x="1511474" y="49768"/>
                </a:cubicBezTo>
                <a:cubicBezTo>
                  <a:pt x="1508540" y="46555"/>
                  <a:pt x="1504558" y="44948"/>
                  <a:pt x="1499530" y="44948"/>
                </a:cubicBezTo>
                <a:cubicBezTo>
                  <a:pt x="1495478" y="44948"/>
                  <a:pt x="1491148" y="46485"/>
                  <a:pt x="1486538" y="49558"/>
                </a:cubicBezTo>
                <a:lnTo>
                  <a:pt x="1481822" y="46624"/>
                </a:lnTo>
                <a:close/>
                <a:moveTo>
                  <a:pt x="1430216" y="11001"/>
                </a:moveTo>
                <a:lnTo>
                  <a:pt x="1477678" y="11001"/>
                </a:lnTo>
                <a:lnTo>
                  <a:pt x="1477678" y="16135"/>
                </a:lnTo>
                <a:cubicBezTo>
                  <a:pt x="1469158" y="27171"/>
                  <a:pt x="1463254" y="38277"/>
                  <a:pt x="1459972" y="49453"/>
                </a:cubicBezTo>
                <a:cubicBezTo>
                  <a:pt x="1457318" y="58674"/>
                  <a:pt x="1455642" y="71421"/>
                  <a:pt x="1454942" y="87696"/>
                </a:cubicBezTo>
                <a:lnTo>
                  <a:pt x="1446038" y="87696"/>
                </a:lnTo>
                <a:cubicBezTo>
                  <a:pt x="1447224" y="59966"/>
                  <a:pt x="1454488" y="36845"/>
                  <a:pt x="1467830" y="18335"/>
                </a:cubicBezTo>
                <a:lnTo>
                  <a:pt x="1430216" y="18335"/>
                </a:lnTo>
                <a:close/>
                <a:moveTo>
                  <a:pt x="1379458" y="11001"/>
                </a:moveTo>
                <a:lnTo>
                  <a:pt x="1416128" y="11001"/>
                </a:lnTo>
                <a:lnTo>
                  <a:pt x="1416128" y="18335"/>
                </a:lnTo>
                <a:lnTo>
                  <a:pt x="1387002" y="18335"/>
                </a:lnTo>
                <a:lnTo>
                  <a:pt x="1384906" y="41595"/>
                </a:lnTo>
                <a:cubicBezTo>
                  <a:pt x="1388748" y="39430"/>
                  <a:pt x="1392728" y="38347"/>
                  <a:pt x="1396850" y="38347"/>
                </a:cubicBezTo>
                <a:cubicBezTo>
                  <a:pt x="1403626" y="38347"/>
                  <a:pt x="1409038" y="40303"/>
                  <a:pt x="1413090" y="44215"/>
                </a:cubicBezTo>
                <a:cubicBezTo>
                  <a:pt x="1417560" y="48545"/>
                  <a:pt x="1419796" y="54762"/>
                  <a:pt x="1419796" y="62865"/>
                </a:cubicBezTo>
                <a:cubicBezTo>
                  <a:pt x="1419796" y="70827"/>
                  <a:pt x="1417246" y="77289"/>
                  <a:pt x="1412148" y="82248"/>
                </a:cubicBezTo>
                <a:cubicBezTo>
                  <a:pt x="1407468" y="86788"/>
                  <a:pt x="1401774" y="89058"/>
                  <a:pt x="1395068" y="89058"/>
                </a:cubicBezTo>
                <a:cubicBezTo>
                  <a:pt x="1385708" y="89058"/>
                  <a:pt x="1377642" y="85671"/>
                  <a:pt x="1370866" y="78895"/>
                </a:cubicBezTo>
                <a:lnTo>
                  <a:pt x="1375162" y="73237"/>
                </a:lnTo>
                <a:cubicBezTo>
                  <a:pt x="1380820" y="79035"/>
                  <a:pt x="1387210" y="81934"/>
                  <a:pt x="1394336" y="81934"/>
                </a:cubicBezTo>
                <a:cubicBezTo>
                  <a:pt x="1399086" y="81934"/>
                  <a:pt x="1403066" y="80222"/>
                  <a:pt x="1406280" y="76800"/>
                </a:cubicBezTo>
                <a:cubicBezTo>
                  <a:pt x="1409562" y="73307"/>
                  <a:pt x="1411204" y="68732"/>
                  <a:pt x="1411204" y="63074"/>
                </a:cubicBezTo>
                <a:cubicBezTo>
                  <a:pt x="1411204" y="57486"/>
                  <a:pt x="1409702" y="53051"/>
                  <a:pt x="1406698" y="49768"/>
                </a:cubicBezTo>
                <a:cubicBezTo>
                  <a:pt x="1403766" y="46555"/>
                  <a:pt x="1399784" y="44948"/>
                  <a:pt x="1394754" y="44948"/>
                </a:cubicBezTo>
                <a:cubicBezTo>
                  <a:pt x="1390704" y="44948"/>
                  <a:pt x="1386372" y="46485"/>
                  <a:pt x="1381762" y="49558"/>
                </a:cubicBezTo>
                <a:lnTo>
                  <a:pt x="1377048" y="46624"/>
                </a:lnTo>
                <a:close/>
                <a:moveTo>
                  <a:pt x="1288208" y="11001"/>
                </a:moveTo>
                <a:lnTo>
                  <a:pt x="1297324" y="11001"/>
                </a:lnTo>
                <a:lnTo>
                  <a:pt x="1297324" y="59512"/>
                </a:lnTo>
                <a:lnTo>
                  <a:pt x="1307800" y="59512"/>
                </a:lnTo>
                <a:lnTo>
                  <a:pt x="1307800" y="66322"/>
                </a:lnTo>
                <a:lnTo>
                  <a:pt x="1297324" y="66322"/>
                </a:lnTo>
                <a:lnTo>
                  <a:pt x="1297324" y="87696"/>
                </a:lnTo>
                <a:lnTo>
                  <a:pt x="1289256" y="87696"/>
                </a:lnTo>
                <a:lnTo>
                  <a:pt x="1289256" y="66322"/>
                </a:lnTo>
                <a:lnTo>
                  <a:pt x="1255622" y="66322"/>
                </a:lnTo>
                <a:lnTo>
                  <a:pt x="1255622" y="60769"/>
                </a:lnTo>
                <a:close/>
                <a:moveTo>
                  <a:pt x="711870" y="11001"/>
                </a:moveTo>
                <a:lnTo>
                  <a:pt x="730728" y="11001"/>
                </a:lnTo>
                <a:cubicBezTo>
                  <a:pt x="742394" y="11001"/>
                  <a:pt x="751300" y="14319"/>
                  <a:pt x="757446" y="20955"/>
                </a:cubicBezTo>
                <a:cubicBezTo>
                  <a:pt x="763524" y="27520"/>
                  <a:pt x="766562" y="36880"/>
                  <a:pt x="766562" y="49034"/>
                </a:cubicBezTo>
                <a:cubicBezTo>
                  <a:pt x="766562" y="61258"/>
                  <a:pt x="763558" y="70723"/>
                  <a:pt x="757550" y="77428"/>
                </a:cubicBezTo>
                <a:cubicBezTo>
                  <a:pt x="751404" y="84274"/>
                  <a:pt x="742568" y="87696"/>
                  <a:pt x="731042" y="87696"/>
                </a:cubicBezTo>
                <a:lnTo>
                  <a:pt x="711870" y="87696"/>
                </a:lnTo>
                <a:close/>
                <a:moveTo>
                  <a:pt x="473744" y="11001"/>
                </a:moveTo>
                <a:lnTo>
                  <a:pt x="495956" y="11001"/>
                </a:lnTo>
                <a:cubicBezTo>
                  <a:pt x="513418" y="11001"/>
                  <a:pt x="522150" y="17253"/>
                  <a:pt x="522150" y="29756"/>
                </a:cubicBezTo>
                <a:cubicBezTo>
                  <a:pt x="522150" y="38347"/>
                  <a:pt x="518344" y="43900"/>
                  <a:pt x="510730" y="46415"/>
                </a:cubicBezTo>
                <a:lnTo>
                  <a:pt x="510730" y="46834"/>
                </a:lnTo>
                <a:cubicBezTo>
                  <a:pt x="521346" y="48860"/>
                  <a:pt x="526656" y="55006"/>
                  <a:pt x="526656" y="65274"/>
                </a:cubicBezTo>
                <a:cubicBezTo>
                  <a:pt x="526656" y="72539"/>
                  <a:pt x="523966" y="78162"/>
                  <a:pt x="518588" y="82143"/>
                </a:cubicBezTo>
                <a:cubicBezTo>
                  <a:pt x="513488" y="85845"/>
                  <a:pt x="506504" y="87696"/>
                  <a:pt x="497632" y="87696"/>
                </a:cubicBezTo>
                <a:lnTo>
                  <a:pt x="473744" y="87696"/>
                </a:lnTo>
                <a:close/>
                <a:moveTo>
                  <a:pt x="1225714" y="9848"/>
                </a:moveTo>
                <a:cubicBezTo>
                  <a:pt x="1232140" y="9848"/>
                  <a:pt x="1237240" y="11734"/>
                  <a:pt x="1241012" y="15506"/>
                </a:cubicBezTo>
                <a:cubicBezTo>
                  <a:pt x="1244714" y="19208"/>
                  <a:pt x="1246564" y="24063"/>
                  <a:pt x="1246564" y="30070"/>
                </a:cubicBezTo>
                <a:cubicBezTo>
                  <a:pt x="1246564" y="37055"/>
                  <a:pt x="1243106" y="43272"/>
                  <a:pt x="1236192" y="48720"/>
                </a:cubicBezTo>
                <a:lnTo>
                  <a:pt x="1236192" y="49244"/>
                </a:lnTo>
                <a:cubicBezTo>
                  <a:pt x="1244854" y="54273"/>
                  <a:pt x="1249184" y="60979"/>
                  <a:pt x="1249184" y="69361"/>
                </a:cubicBezTo>
                <a:cubicBezTo>
                  <a:pt x="1249184" y="74949"/>
                  <a:pt x="1247018" y="79594"/>
                  <a:pt x="1242688" y="83296"/>
                </a:cubicBezTo>
                <a:cubicBezTo>
                  <a:pt x="1238218" y="87137"/>
                  <a:pt x="1232490" y="89058"/>
                  <a:pt x="1225504" y="89058"/>
                </a:cubicBezTo>
                <a:cubicBezTo>
                  <a:pt x="1218450" y="89058"/>
                  <a:pt x="1212652" y="87137"/>
                  <a:pt x="1208112" y="83296"/>
                </a:cubicBezTo>
                <a:cubicBezTo>
                  <a:pt x="1203502" y="79454"/>
                  <a:pt x="1201196" y="74564"/>
                  <a:pt x="1201196" y="68627"/>
                </a:cubicBezTo>
                <a:cubicBezTo>
                  <a:pt x="1201196" y="59617"/>
                  <a:pt x="1205946" y="52492"/>
                  <a:pt x="1215446" y="47253"/>
                </a:cubicBezTo>
                <a:lnTo>
                  <a:pt x="1215446" y="46834"/>
                </a:lnTo>
                <a:cubicBezTo>
                  <a:pt x="1208532" y="42154"/>
                  <a:pt x="1205074" y="36287"/>
                  <a:pt x="1205074" y="29232"/>
                </a:cubicBezTo>
                <a:cubicBezTo>
                  <a:pt x="1205074" y="23504"/>
                  <a:pt x="1207064" y="18824"/>
                  <a:pt x="1211046" y="15192"/>
                </a:cubicBezTo>
                <a:cubicBezTo>
                  <a:pt x="1214888" y="11630"/>
                  <a:pt x="1219778" y="9848"/>
                  <a:pt x="1225714" y="9848"/>
                </a:cubicBezTo>
                <a:close/>
                <a:moveTo>
                  <a:pt x="1866098" y="9639"/>
                </a:moveTo>
                <a:cubicBezTo>
                  <a:pt x="1874620" y="9639"/>
                  <a:pt x="1881920" y="12747"/>
                  <a:pt x="1887998" y="18964"/>
                </a:cubicBezTo>
                <a:lnTo>
                  <a:pt x="1883178" y="24622"/>
                </a:lnTo>
                <a:cubicBezTo>
                  <a:pt x="1878568" y="19732"/>
                  <a:pt x="1872944" y="17287"/>
                  <a:pt x="1866308" y="17287"/>
                </a:cubicBezTo>
                <a:cubicBezTo>
                  <a:pt x="1858346" y="17287"/>
                  <a:pt x="1852024" y="20116"/>
                  <a:pt x="1847344" y="25774"/>
                </a:cubicBezTo>
                <a:cubicBezTo>
                  <a:pt x="1842594" y="31502"/>
                  <a:pt x="1840220" y="39290"/>
                  <a:pt x="1840220" y="49139"/>
                </a:cubicBezTo>
                <a:cubicBezTo>
                  <a:pt x="1840220" y="59128"/>
                  <a:pt x="1842490" y="66986"/>
                  <a:pt x="1847030" y="72713"/>
                </a:cubicBezTo>
                <a:cubicBezTo>
                  <a:pt x="1851640" y="78511"/>
                  <a:pt x="1858066" y="81410"/>
                  <a:pt x="1866308" y="81410"/>
                </a:cubicBezTo>
                <a:cubicBezTo>
                  <a:pt x="1872664" y="81410"/>
                  <a:pt x="1877520" y="79803"/>
                  <a:pt x="1880872" y="76590"/>
                </a:cubicBezTo>
                <a:lnTo>
                  <a:pt x="1880872" y="55635"/>
                </a:lnTo>
                <a:lnTo>
                  <a:pt x="1864214" y="55635"/>
                </a:lnTo>
                <a:lnTo>
                  <a:pt x="1864214" y="48406"/>
                </a:lnTo>
                <a:lnTo>
                  <a:pt x="1888940" y="48406"/>
                </a:lnTo>
                <a:lnTo>
                  <a:pt x="1888940" y="80257"/>
                </a:lnTo>
                <a:cubicBezTo>
                  <a:pt x="1883282" y="86125"/>
                  <a:pt x="1875458" y="89058"/>
                  <a:pt x="1865470" y="89058"/>
                </a:cubicBezTo>
                <a:cubicBezTo>
                  <a:pt x="1855272" y="89058"/>
                  <a:pt x="1847066" y="85531"/>
                  <a:pt x="1840848" y="78476"/>
                </a:cubicBezTo>
                <a:cubicBezTo>
                  <a:pt x="1834492" y="71281"/>
                  <a:pt x="1831314" y="61572"/>
                  <a:pt x="1831314" y="49349"/>
                </a:cubicBezTo>
                <a:cubicBezTo>
                  <a:pt x="1831314" y="37195"/>
                  <a:pt x="1834596" y="27486"/>
                  <a:pt x="1841162" y="20221"/>
                </a:cubicBezTo>
                <a:cubicBezTo>
                  <a:pt x="1847518" y="13166"/>
                  <a:pt x="1855830" y="9639"/>
                  <a:pt x="1866098" y="9639"/>
                </a:cubicBezTo>
                <a:close/>
                <a:moveTo>
                  <a:pt x="1771888" y="9639"/>
                </a:moveTo>
                <a:cubicBezTo>
                  <a:pt x="1780828" y="9639"/>
                  <a:pt x="1788266" y="12782"/>
                  <a:pt x="1794204" y="19069"/>
                </a:cubicBezTo>
                <a:lnTo>
                  <a:pt x="1789594" y="24622"/>
                </a:lnTo>
                <a:cubicBezTo>
                  <a:pt x="1784496" y="19732"/>
                  <a:pt x="1778592" y="17287"/>
                  <a:pt x="1771888" y="17287"/>
                </a:cubicBezTo>
                <a:cubicBezTo>
                  <a:pt x="1767416" y="17287"/>
                  <a:pt x="1763820" y="18335"/>
                  <a:pt x="1761096" y="20431"/>
                </a:cubicBezTo>
                <a:cubicBezTo>
                  <a:pt x="1758372" y="22596"/>
                  <a:pt x="1757010" y="25460"/>
                  <a:pt x="1757010" y="29022"/>
                </a:cubicBezTo>
                <a:cubicBezTo>
                  <a:pt x="1757010" y="32515"/>
                  <a:pt x="1758406" y="35414"/>
                  <a:pt x="1761200" y="37719"/>
                </a:cubicBezTo>
                <a:cubicBezTo>
                  <a:pt x="1762806" y="39046"/>
                  <a:pt x="1765670" y="40582"/>
                  <a:pt x="1769792" y="42329"/>
                </a:cubicBezTo>
                <a:lnTo>
                  <a:pt x="1780898" y="47044"/>
                </a:lnTo>
                <a:cubicBezTo>
                  <a:pt x="1791516" y="51723"/>
                  <a:pt x="1796824" y="58569"/>
                  <a:pt x="1796824" y="67579"/>
                </a:cubicBezTo>
                <a:cubicBezTo>
                  <a:pt x="1796824" y="73726"/>
                  <a:pt x="1794518" y="78825"/>
                  <a:pt x="1789908" y="82877"/>
                </a:cubicBezTo>
                <a:cubicBezTo>
                  <a:pt x="1785088" y="86998"/>
                  <a:pt x="1778802" y="89058"/>
                  <a:pt x="1771050" y="89058"/>
                </a:cubicBezTo>
                <a:cubicBezTo>
                  <a:pt x="1760432" y="89058"/>
                  <a:pt x="1751562" y="85251"/>
                  <a:pt x="1744436" y="77638"/>
                </a:cubicBezTo>
                <a:lnTo>
                  <a:pt x="1749674" y="71666"/>
                </a:lnTo>
                <a:cubicBezTo>
                  <a:pt x="1755682" y="78162"/>
                  <a:pt x="1762842" y="81410"/>
                  <a:pt x="1771154" y="81410"/>
                </a:cubicBezTo>
                <a:cubicBezTo>
                  <a:pt x="1776322" y="81410"/>
                  <a:pt x="1780444" y="80187"/>
                  <a:pt x="1783518" y="77743"/>
                </a:cubicBezTo>
                <a:cubicBezTo>
                  <a:pt x="1786520" y="75368"/>
                  <a:pt x="1788022" y="72190"/>
                  <a:pt x="1788022" y="68208"/>
                </a:cubicBezTo>
                <a:cubicBezTo>
                  <a:pt x="1788022" y="64506"/>
                  <a:pt x="1786766" y="61502"/>
                  <a:pt x="1784250" y="59197"/>
                </a:cubicBezTo>
                <a:cubicBezTo>
                  <a:pt x="1782644" y="57800"/>
                  <a:pt x="1779536" y="56089"/>
                  <a:pt x="1774926" y="54063"/>
                </a:cubicBezTo>
                <a:lnTo>
                  <a:pt x="1763820" y="49139"/>
                </a:lnTo>
                <a:cubicBezTo>
                  <a:pt x="1753412" y="44669"/>
                  <a:pt x="1748208" y="38173"/>
                  <a:pt x="1748208" y="29651"/>
                </a:cubicBezTo>
                <a:cubicBezTo>
                  <a:pt x="1748208" y="23853"/>
                  <a:pt x="1750444" y="19069"/>
                  <a:pt x="1754914" y="15297"/>
                </a:cubicBezTo>
                <a:cubicBezTo>
                  <a:pt x="1759384" y="11525"/>
                  <a:pt x="1765042" y="9639"/>
                  <a:pt x="1771888" y="9639"/>
                </a:cubicBezTo>
                <a:close/>
                <a:moveTo>
                  <a:pt x="1556156" y="9639"/>
                </a:moveTo>
                <a:cubicBezTo>
                  <a:pt x="1563838" y="9639"/>
                  <a:pt x="1569916" y="12677"/>
                  <a:pt x="1574386" y="18754"/>
                </a:cubicBezTo>
                <a:cubicBezTo>
                  <a:pt x="1579206" y="25111"/>
                  <a:pt x="1581616" y="34121"/>
                  <a:pt x="1581616" y="45786"/>
                </a:cubicBezTo>
                <a:cubicBezTo>
                  <a:pt x="1581616" y="60455"/>
                  <a:pt x="1578822" y="71596"/>
                  <a:pt x="1573234" y="79209"/>
                </a:cubicBezTo>
                <a:cubicBezTo>
                  <a:pt x="1568344" y="85775"/>
                  <a:pt x="1561954" y="89058"/>
                  <a:pt x="1554060" y="89058"/>
                </a:cubicBezTo>
                <a:cubicBezTo>
                  <a:pt x="1546936" y="89058"/>
                  <a:pt x="1540928" y="86509"/>
                  <a:pt x="1536038" y="81410"/>
                </a:cubicBezTo>
                <a:lnTo>
                  <a:pt x="1540754" y="76066"/>
                </a:lnTo>
                <a:cubicBezTo>
                  <a:pt x="1544316" y="79978"/>
                  <a:pt x="1548682" y="81934"/>
                  <a:pt x="1553850" y="81934"/>
                </a:cubicBezTo>
                <a:cubicBezTo>
                  <a:pt x="1559368" y="81934"/>
                  <a:pt x="1563804" y="79489"/>
                  <a:pt x="1567158" y="74599"/>
                </a:cubicBezTo>
                <a:cubicBezTo>
                  <a:pt x="1571068" y="68942"/>
                  <a:pt x="1573198" y="60315"/>
                  <a:pt x="1573548" y="48720"/>
                </a:cubicBezTo>
                <a:cubicBezTo>
                  <a:pt x="1568240" y="55216"/>
                  <a:pt x="1562232" y="58464"/>
                  <a:pt x="1555526" y="58464"/>
                </a:cubicBezTo>
                <a:cubicBezTo>
                  <a:pt x="1549030" y="58464"/>
                  <a:pt x="1543932" y="56438"/>
                  <a:pt x="1540230" y="52387"/>
                </a:cubicBezTo>
                <a:cubicBezTo>
                  <a:pt x="1536458" y="48126"/>
                  <a:pt x="1534572" y="42119"/>
                  <a:pt x="1534572" y="34366"/>
                </a:cubicBezTo>
                <a:cubicBezTo>
                  <a:pt x="1534572" y="27171"/>
                  <a:pt x="1536702" y="21199"/>
                  <a:pt x="1540964" y="16449"/>
                </a:cubicBezTo>
                <a:cubicBezTo>
                  <a:pt x="1545084" y="11909"/>
                  <a:pt x="1550148" y="9639"/>
                  <a:pt x="1556156" y="9639"/>
                </a:cubicBezTo>
                <a:close/>
                <a:moveTo>
                  <a:pt x="194356" y="9639"/>
                </a:moveTo>
                <a:lnTo>
                  <a:pt x="198652" y="11001"/>
                </a:lnTo>
                <a:cubicBezTo>
                  <a:pt x="195160" y="34680"/>
                  <a:pt x="187826" y="53959"/>
                  <a:pt x="176650" y="68837"/>
                </a:cubicBezTo>
                <a:cubicBezTo>
                  <a:pt x="182866" y="76660"/>
                  <a:pt x="191354" y="83889"/>
                  <a:pt x="202110" y="90525"/>
                </a:cubicBezTo>
                <a:cubicBezTo>
                  <a:pt x="199944" y="92132"/>
                  <a:pt x="198304" y="94018"/>
                  <a:pt x="197186" y="96183"/>
                </a:cubicBezTo>
                <a:cubicBezTo>
                  <a:pt x="186638" y="89338"/>
                  <a:pt x="178292" y="82108"/>
                  <a:pt x="172144" y="74495"/>
                </a:cubicBezTo>
                <a:cubicBezTo>
                  <a:pt x="164112" y="83645"/>
                  <a:pt x="154682" y="90665"/>
                  <a:pt x="143856" y="95554"/>
                </a:cubicBezTo>
                <a:cubicBezTo>
                  <a:pt x="142668" y="93179"/>
                  <a:pt x="141236" y="91259"/>
                  <a:pt x="139560" y="89792"/>
                </a:cubicBezTo>
                <a:cubicBezTo>
                  <a:pt x="150246" y="85391"/>
                  <a:pt x="159712" y="78406"/>
                  <a:pt x="167954" y="68837"/>
                </a:cubicBezTo>
                <a:cubicBezTo>
                  <a:pt x="159362" y="56264"/>
                  <a:pt x="153146" y="38871"/>
                  <a:pt x="149304" y="16659"/>
                </a:cubicBezTo>
                <a:lnTo>
                  <a:pt x="145322" y="16659"/>
                </a:lnTo>
                <a:lnTo>
                  <a:pt x="145322" y="9953"/>
                </a:lnTo>
                <a:lnTo>
                  <a:pt x="193100" y="9953"/>
                </a:lnTo>
                <a:close/>
                <a:moveTo>
                  <a:pt x="1337918" y="9534"/>
                </a:moveTo>
                <a:cubicBezTo>
                  <a:pt x="1344414" y="9604"/>
                  <a:pt x="1349618" y="11280"/>
                  <a:pt x="1353530" y="14563"/>
                </a:cubicBezTo>
                <a:cubicBezTo>
                  <a:pt x="1357652" y="17986"/>
                  <a:pt x="1359712" y="22666"/>
                  <a:pt x="1359712" y="28603"/>
                </a:cubicBezTo>
                <a:cubicBezTo>
                  <a:pt x="1359712" y="37753"/>
                  <a:pt x="1355136" y="43970"/>
                  <a:pt x="1345986" y="47253"/>
                </a:cubicBezTo>
                <a:lnTo>
                  <a:pt x="1345986" y="47672"/>
                </a:lnTo>
                <a:cubicBezTo>
                  <a:pt x="1350736" y="48790"/>
                  <a:pt x="1354578" y="50990"/>
                  <a:pt x="1357512" y="54273"/>
                </a:cubicBezTo>
                <a:cubicBezTo>
                  <a:pt x="1360724" y="57835"/>
                  <a:pt x="1362332" y="62166"/>
                  <a:pt x="1362332" y="67265"/>
                </a:cubicBezTo>
                <a:cubicBezTo>
                  <a:pt x="1362332" y="73901"/>
                  <a:pt x="1359992" y="79244"/>
                  <a:pt x="1355312" y="83296"/>
                </a:cubicBezTo>
                <a:cubicBezTo>
                  <a:pt x="1350842" y="87137"/>
                  <a:pt x="1345148" y="89058"/>
                  <a:pt x="1338234" y="89058"/>
                </a:cubicBezTo>
                <a:cubicBezTo>
                  <a:pt x="1328454" y="89058"/>
                  <a:pt x="1320352" y="85566"/>
                  <a:pt x="1313926" y="78581"/>
                </a:cubicBezTo>
                <a:lnTo>
                  <a:pt x="1318326" y="73028"/>
                </a:lnTo>
                <a:cubicBezTo>
                  <a:pt x="1324124" y="78965"/>
                  <a:pt x="1330584" y="81934"/>
                  <a:pt x="1337710" y="81934"/>
                </a:cubicBezTo>
                <a:cubicBezTo>
                  <a:pt x="1342458" y="81934"/>
                  <a:pt x="1346300" y="80606"/>
                  <a:pt x="1349234" y="77952"/>
                </a:cubicBezTo>
                <a:cubicBezTo>
                  <a:pt x="1352238" y="75158"/>
                  <a:pt x="1353740" y="71526"/>
                  <a:pt x="1353740" y="67056"/>
                </a:cubicBezTo>
                <a:cubicBezTo>
                  <a:pt x="1353740" y="56438"/>
                  <a:pt x="1345638" y="51130"/>
                  <a:pt x="1329432" y="51130"/>
                </a:cubicBezTo>
                <a:lnTo>
                  <a:pt x="1329432" y="44424"/>
                </a:lnTo>
                <a:cubicBezTo>
                  <a:pt x="1343822" y="44424"/>
                  <a:pt x="1351016" y="39360"/>
                  <a:pt x="1351016" y="29232"/>
                </a:cubicBezTo>
                <a:cubicBezTo>
                  <a:pt x="1351016" y="25390"/>
                  <a:pt x="1349828" y="22317"/>
                  <a:pt x="1347454" y="20012"/>
                </a:cubicBezTo>
                <a:cubicBezTo>
                  <a:pt x="1345008" y="17707"/>
                  <a:pt x="1341726" y="16519"/>
                  <a:pt x="1337604" y="16449"/>
                </a:cubicBezTo>
                <a:cubicBezTo>
                  <a:pt x="1331806" y="16519"/>
                  <a:pt x="1326428" y="19104"/>
                  <a:pt x="1321470" y="24203"/>
                </a:cubicBezTo>
                <a:lnTo>
                  <a:pt x="1316754" y="18650"/>
                </a:lnTo>
                <a:cubicBezTo>
                  <a:pt x="1323320" y="12642"/>
                  <a:pt x="1330374" y="9604"/>
                  <a:pt x="1337918" y="9534"/>
                </a:cubicBezTo>
                <a:close/>
                <a:moveTo>
                  <a:pt x="1101660" y="4295"/>
                </a:moveTo>
                <a:lnTo>
                  <a:pt x="1110148" y="4295"/>
                </a:lnTo>
                <a:lnTo>
                  <a:pt x="1110148" y="77952"/>
                </a:lnTo>
                <a:cubicBezTo>
                  <a:pt x="1110148" y="80606"/>
                  <a:pt x="1111020" y="81934"/>
                  <a:pt x="1112766" y="81934"/>
                </a:cubicBezTo>
                <a:cubicBezTo>
                  <a:pt x="1113396" y="81934"/>
                  <a:pt x="1114058" y="81864"/>
                  <a:pt x="1114758" y="81724"/>
                </a:cubicBezTo>
                <a:lnTo>
                  <a:pt x="1116014" y="88325"/>
                </a:lnTo>
                <a:cubicBezTo>
                  <a:pt x="1114408" y="88814"/>
                  <a:pt x="1112696" y="89058"/>
                  <a:pt x="1110880" y="89058"/>
                </a:cubicBezTo>
                <a:cubicBezTo>
                  <a:pt x="1104734" y="89058"/>
                  <a:pt x="1101660" y="85147"/>
                  <a:pt x="1101660" y="77324"/>
                </a:cubicBezTo>
                <a:close/>
                <a:moveTo>
                  <a:pt x="539686" y="4295"/>
                </a:moveTo>
                <a:lnTo>
                  <a:pt x="548172" y="4295"/>
                </a:lnTo>
                <a:lnTo>
                  <a:pt x="548172" y="77952"/>
                </a:lnTo>
                <a:cubicBezTo>
                  <a:pt x="548172" y="80606"/>
                  <a:pt x="549046" y="81934"/>
                  <a:pt x="550792" y="81934"/>
                </a:cubicBezTo>
                <a:cubicBezTo>
                  <a:pt x="551420" y="81934"/>
                  <a:pt x="552084" y="81864"/>
                  <a:pt x="552782" y="81724"/>
                </a:cubicBezTo>
                <a:lnTo>
                  <a:pt x="554040" y="88325"/>
                </a:lnTo>
                <a:cubicBezTo>
                  <a:pt x="552434" y="88814"/>
                  <a:pt x="550722" y="89058"/>
                  <a:pt x="548906" y="89058"/>
                </a:cubicBezTo>
                <a:cubicBezTo>
                  <a:pt x="542758" y="89058"/>
                  <a:pt x="539686" y="85147"/>
                  <a:pt x="539686" y="77324"/>
                </a:cubicBezTo>
                <a:close/>
                <a:moveTo>
                  <a:pt x="1090374" y="2933"/>
                </a:moveTo>
                <a:cubicBezTo>
                  <a:pt x="1093586" y="2933"/>
                  <a:pt x="1096626" y="3562"/>
                  <a:pt x="1099488" y="4819"/>
                </a:cubicBezTo>
                <a:lnTo>
                  <a:pt x="1097602" y="11420"/>
                </a:lnTo>
                <a:cubicBezTo>
                  <a:pt x="1095438" y="10372"/>
                  <a:pt x="1093272" y="9848"/>
                  <a:pt x="1091106" y="9848"/>
                </a:cubicBezTo>
                <a:cubicBezTo>
                  <a:pt x="1085658" y="9848"/>
                  <a:pt x="1082934" y="13690"/>
                  <a:pt x="1082934" y="21374"/>
                </a:cubicBezTo>
                <a:lnTo>
                  <a:pt x="1082934" y="31118"/>
                </a:lnTo>
                <a:lnTo>
                  <a:pt x="1095088" y="31118"/>
                </a:lnTo>
                <a:lnTo>
                  <a:pt x="1095088" y="38138"/>
                </a:lnTo>
                <a:lnTo>
                  <a:pt x="1082934" y="38138"/>
                </a:lnTo>
                <a:lnTo>
                  <a:pt x="1082934" y="87696"/>
                </a:lnTo>
                <a:lnTo>
                  <a:pt x="1074342" y="87696"/>
                </a:lnTo>
                <a:lnTo>
                  <a:pt x="1074342" y="38138"/>
                </a:lnTo>
                <a:lnTo>
                  <a:pt x="1066590" y="38138"/>
                </a:lnTo>
                <a:lnTo>
                  <a:pt x="1066590" y="31642"/>
                </a:lnTo>
                <a:lnTo>
                  <a:pt x="1074342" y="31118"/>
                </a:lnTo>
                <a:lnTo>
                  <a:pt x="1074342" y="21269"/>
                </a:lnTo>
                <a:cubicBezTo>
                  <a:pt x="1074342" y="9045"/>
                  <a:pt x="1079686" y="2933"/>
                  <a:pt x="1090374" y="2933"/>
                </a:cubicBezTo>
                <a:close/>
                <a:moveTo>
                  <a:pt x="90524" y="1047"/>
                </a:moveTo>
                <a:lnTo>
                  <a:pt x="95134" y="7019"/>
                </a:lnTo>
                <a:cubicBezTo>
                  <a:pt x="83750" y="9674"/>
                  <a:pt x="69954" y="11665"/>
                  <a:pt x="53748" y="12992"/>
                </a:cubicBezTo>
                <a:lnTo>
                  <a:pt x="53748" y="30908"/>
                </a:lnTo>
                <a:lnTo>
                  <a:pt x="88010" y="30908"/>
                </a:lnTo>
                <a:lnTo>
                  <a:pt x="89268" y="30594"/>
                </a:lnTo>
                <a:lnTo>
                  <a:pt x="93354" y="31851"/>
                </a:lnTo>
                <a:cubicBezTo>
                  <a:pt x="90840" y="49244"/>
                  <a:pt x="85670" y="63598"/>
                  <a:pt x="77846" y="74914"/>
                </a:cubicBezTo>
                <a:cubicBezTo>
                  <a:pt x="83016" y="81829"/>
                  <a:pt x="89302" y="86928"/>
                  <a:pt x="96706" y="90211"/>
                </a:cubicBezTo>
                <a:cubicBezTo>
                  <a:pt x="94680" y="91957"/>
                  <a:pt x="93110" y="93843"/>
                  <a:pt x="91992" y="95869"/>
                </a:cubicBezTo>
                <a:cubicBezTo>
                  <a:pt x="84798" y="92097"/>
                  <a:pt x="78720" y="86893"/>
                  <a:pt x="73760" y="80257"/>
                </a:cubicBezTo>
                <a:cubicBezTo>
                  <a:pt x="68172" y="86893"/>
                  <a:pt x="61642" y="92097"/>
                  <a:pt x="54168" y="95869"/>
                </a:cubicBezTo>
                <a:cubicBezTo>
                  <a:pt x="53050" y="93773"/>
                  <a:pt x="51654" y="91887"/>
                  <a:pt x="49976" y="90211"/>
                </a:cubicBezTo>
                <a:cubicBezTo>
                  <a:pt x="57520" y="86858"/>
                  <a:pt x="64122" y="81619"/>
                  <a:pt x="69780" y="74495"/>
                </a:cubicBezTo>
                <a:cubicBezTo>
                  <a:pt x="63982" y="64785"/>
                  <a:pt x="59512" y="52387"/>
                  <a:pt x="56368" y="37299"/>
                </a:cubicBezTo>
                <a:lnTo>
                  <a:pt x="53748" y="37299"/>
                </a:lnTo>
                <a:lnTo>
                  <a:pt x="53748" y="43586"/>
                </a:lnTo>
                <a:cubicBezTo>
                  <a:pt x="53748" y="67335"/>
                  <a:pt x="50360" y="84832"/>
                  <a:pt x="43586" y="96078"/>
                </a:cubicBezTo>
                <a:cubicBezTo>
                  <a:pt x="41978" y="94472"/>
                  <a:pt x="40128" y="93179"/>
                  <a:pt x="38032" y="92202"/>
                </a:cubicBezTo>
                <a:cubicBezTo>
                  <a:pt x="44110" y="81724"/>
                  <a:pt x="47148" y="65519"/>
                  <a:pt x="47148" y="43586"/>
                </a:cubicBezTo>
                <a:lnTo>
                  <a:pt x="47148" y="7543"/>
                </a:lnTo>
                <a:cubicBezTo>
                  <a:pt x="66148" y="5867"/>
                  <a:pt x="80606" y="3702"/>
                  <a:pt x="90524" y="1047"/>
                </a:cubicBezTo>
                <a:close/>
                <a:moveTo>
                  <a:pt x="254602" y="209"/>
                </a:moveTo>
                <a:lnTo>
                  <a:pt x="261832" y="209"/>
                </a:lnTo>
                <a:lnTo>
                  <a:pt x="261832" y="12992"/>
                </a:lnTo>
                <a:lnTo>
                  <a:pt x="300284" y="12992"/>
                </a:lnTo>
                <a:lnTo>
                  <a:pt x="300284" y="19697"/>
                </a:lnTo>
                <a:lnTo>
                  <a:pt x="261832" y="19697"/>
                </a:lnTo>
                <a:lnTo>
                  <a:pt x="261832" y="46520"/>
                </a:lnTo>
                <a:lnTo>
                  <a:pt x="304580" y="46520"/>
                </a:lnTo>
                <a:lnTo>
                  <a:pt x="304580" y="53120"/>
                </a:lnTo>
                <a:lnTo>
                  <a:pt x="266862" y="53120"/>
                </a:lnTo>
                <a:cubicBezTo>
                  <a:pt x="277828" y="67859"/>
                  <a:pt x="291134" y="78651"/>
                  <a:pt x="306780" y="85496"/>
                </a:cubicBezTo>
                <a:cubicBezTo>
                  <a:pt x="305174" y="86893"/>
                  <a:pt x="303568" y="88814"/>
                  <a:pt x="301960" y="91259"/>
                </a:cubicBezTo>
                <a:cubicBezTo>
                  <a:pt x="286244" y="83505"/>
                  <a:pt x="272868" y="71910"/>
                  <a:pt x="261832" y="56473"/>
                </a:cubicBezTo>
                <a:lnTo>
                  <a:pt x="261832" y="95554"/>
                </a:lnTo>
                <a:lnTo>
                  <a:pt x="254602" y="95554"/>
                </a:lnTo>
                <a:lnTo>
                  <a:pt x="254602" y="56788"/>
                </a:lnTo>
                <a:cubicBezTo>
                  <a:pt x="243916" y="71666"/>
                  <a:pt x="230714" y="83051"/>
                  <a:pt x="214998" y="90944"/>
                </a:cubicBezTo>
                <a:cubicBezTo>
                  <a:pt x="213530" y="88709"/>
                  <a:pt x="211890" y="86788"/>
                  <a:pt x="210074" y="85182"/>
                </a:cubicBezTo>
                <a:cubicBezTo>
                  <a:pt x="225860" y="78406"/>
                  <a:pt x="239060" y="67719"/>
                  <a:pt x="249678" y="53120"/>
                </a:cubicBezTo>
                <a:lnTo>
                  <a:pt x="212168" y="53120"/>
                </a:lnTo>
                <a:lnTo>
                  <a:pt x="212168" y="46520"/>
                </a:lnTo>
                <a:lnTo>
                  <a:pt x="254602" y="46520"/>
                </a:lnTo>
                <a:lnTo>
                  <a:pt x="254602" y="19697"/>
                </a:lnTo>
                <a:lnTo>
                  <a:pt x="217198" y="19697"/>
                </a:lnTo>
                <a:lnTo>
                  <a:pt x="217198" y="12992"/>
                </a:lnTo>
                <a:lnTo>
                  <a:pt x="254602" y="12992"/>
                </a:lnTo>
                <a:close/>
                <a:moveTo>
                  <a:pt x="124052" y="104"/>
                </a:moveTo>
                <a:lnTo>
                  <a:pt x="130864" y="104"/>
                </a:lnTo>
                <a:lnTo>
                  <a:pt x="130864" y="22526"/>
                </a:lnTo>
                <a:lnTo>
                  <a:pt x="145112" y="22526"/>
                </a:lnTo>
                <a:lnTo>
                  <a:pt x="145112" y="29127"/>
                </a:lnTo>
                <a:lnTo>
                  <a:pt x="130864" y="29127"/>
                </a:lnTo>
                <a:lnTo>
                  <a:pt x="130864" y="33318"/>
                </a:lnTo>
                <a:cubicBezTo>
                  <a:pt x="134216" y="36671"/>
                  <a:pt x="140084" y="43411"/>
                  <a:pt x="148466" y="53540"/>
                </a:cubicBezTo>
                <a:lnTo>
                  <a:pt x="144064" y="59721"/>
                </a:lnTo>
                <a:cubicBezTo>
                  <a:pt x="141132" y="54972"/>
                  <a:pt x="136730" y="48860"/>
                  <a:pt x="130864" y="41386"/>
                </a:cubicBezTo>
                <a:lnTo>
                  <a:pt x="130864" y="95450"/>
                </a:lnTo>
                <a:lnTo>
                  <a:pt x="124052" y="95450"/>
                </a:lnTo>
                <a:lnTo>
                  <a:pt x="124052" y="41281"/>
                </a:lnTo>
                <a:cubicBezTo>
                  <a:pt x="119302" y="56508"/>
                  <a:pt x="113854" y="68173"/>
                  <a:pt x="107708" y="76276"/>
                </a:cubicBezTo>
                <a:cubicBezTo>
                  <a:pt x="106660" y="73831"/>
                  <a:pt x="105264" y="71596"/>
                  <a:pt x="103516" y="69570"/>
                </a:cubicBezTo>
                <a:cubicBezTo>
                  <a:pt x="111550" y="60071"/>
                  <a:pt x="117732" y="46590"/>
                  <a:pt x="122062" y="29127"/>
                </a:cubicBezTo>
                <a:lnTo>
                  <a:pt x="106346" y="29127"/>
                </a:lnTo>
                <a:lnTo>
                  <a:pt x="106346" y="22526"/>
                </a:lnTo>
                <a:lnTo>
                  <a:pt x="124052" y="22526"/>
                </a:lnTo>
                <a:close/>
                <a:moveTo>
                  <a:pt x="358958" y="0"/>
                </a:moveTo>
                <a:lnTo>
                  <a:pt x="366816" y="1152"/>
                </a:lnTo>
                <a:cubicBezTo>
                  <a:pt x="364930" y="6461"/>
                  <a:pt x="363184" y="10896"/>
                  <a:pt x="361578" y="14459"/>
                </a:cubicBezTo>
                <a:lnTo>
                  <a:pt x="399402" y="14459"/>
                </a:lnTo>
                <a:lnTo>
                  <a:pt x="399402" y="95240"/>
                </a:lnTo>
                <a:lnTo>
                  <a:pt x="392172" y="95240"/>
                </a:lnTo>
                <a:lnTo>
                  <a:pt x="392172" y="89792"/>
                </a:lnTo>
                <a:lnTo>
                  <a:pt x="335384" y="89792"/>
                </a:lnTo>
                <a:lnTo>
                  <a:pt x="335384" y="95764"/>
                </a:lnTo>
                <a:lnTo>
                  <a:pt x="328364" y="95764"/>
                </a:lnTo>
                <a:lnTo>
                  <a:pt x="328364" y="14459"/>
                </a:lnTo>
                <a:lnTo>
                  <a:pt x="354558" y="14459"/>
                </a:lnTo>
                <a:cubicBezTo>
                  <a:pt x="356304" y="9988"/>
                  <a:pt x="357770" y="5168"/>
                  <a:pt x="358958" y="0"/>
                </a:cubicBezTo>
                <a:close/>
                <a:moveTo>
                  <a:pt x="26298" y="0"/>
                </a:moveTo>
                <a:lnTo>
                  <a:pt x="32688" y="0"/>
                </a:lnTo>
                <a:lnTo>
                  <a:pt x="32688" y="29337"/>
                </a:lnTo>
                <a:lnTo>
                  <a:pt x="42224" y="29337"/>
                </a:lnTo>
                <a:lnTo>
                  <a:pt x="42224" y="35623"/>
                </a:lnTo>
                <a:lnTo>
                  <a:pt x="14354" y="35623"/>
                </a:lnTo>
                <a:lnTo>
                  <a:pt x="14354" y="43796"/>
                </a:lnTo>
                <a:cubicBezTo>
                  <a:pt x="14354" y="47078"/>
                  <a:pt x="14318" y="49558"/>
                  <a:pt x="14248" y="51235"/>
                </a:cubicBezTo>
                <a:lnTo>
                  <a:pt x="35728" y="51235"/>
                </a:lnTo>
                <a:lnTo>
                  <a:pt x="35728" y="95554"/>
                </a:lnTo>
                <a:lnTo>
                  <a:pt x="29336" y="95554"/>
                </a:lnTo>
                <a:lnTo>
                  <a:pt x="29336" y="57521"/>
                </a:lnTo>
                <a:lnTo>
                  <a:pt x="14038" y="57521"/>
                </a:lnTo>
                <a:cubicBezTo>
                  <a:pt x="13130" y="74006"/>
                  <a:pt x="10128" y="86788"/>
                  <a:pt x="5028" y="95869"/>
                </a:cubicBezTo>
                <a:cubicBezTo>
                  <a:pt x="3632" y="94332"/>
                  <a:pt x="1954" y="92935"/>
                  <a:pt x="0" y="91678"/>
                </a:cubicBezTo>
                <a:cubicBezTo>
                  <a:pt x="5238" y="81549"/>
                  <a:pt x="7858" y="65589"/>
                  <a:pt x="7858" y="43796"/>
                </a:cubicBezTo>
                <a:lnTo>
                  <a:pt x="7858" y="2305"/>
                </a:lnTo>
                <a:lnTo>
                  <a:pt x="14354" y="2305"/>
                </a:lnTo>
                <a:lnTo>
                  <a:pt x="14354" y="29337"/>
                </a:lnTo>
                <a:lnTo>
                  <a:pt x="26298" y="29337"/>
                </a:lnTo>
                <a:close/>
              </a:path>
            </a:pathLst>
          </a:custGeom>
          <a:solidFill>
            <a:srgbClr val="E6E6E6"/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/>
            <a:endParaRPr lang="zh-CN" altLang="en-US" sz="800">
              <a:solidFill>
                <a:srgbClr val="E6E6E6"/>
              </a:solidFill>
            </a:endParaRPr>
          </a:p>
        </p:txBody>
      </p:sp>
      <p:sp>
        <p:nvSpPr>
          <p:cNvPr id="120" name="矩形 119" title=""/>
          <p:cNvSpPr/>
          <p:nvPr/>
        </p:nvSpPr>
        <p:spPr>
          <a:xfrm>
            <a:off x="-23734004" y="6488668"/>
            <a:ext cx="1071127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rgbClr val="E6E6E6"/>
                </a:solidFill>
              </a:rPr>
              <a:t>8435759</a:t>
            </a:r>
            <a:endParaRPr lang="zh-CN" altLang="en-US">
              <a:solidFill>
                <a:srgbClr val="E6E6E6"/>
              </a:solidFill>
            </a:endParaRPr>
          </a:p>
        </p:txBody>
      </p:sp>
      <p:sp>
        <p:nvSpPr>
          <p:cNvPr id="48" name="矩形: 圆角 7" title=""/>
          <p:cNvSpPr/>
          <p:nvPr/>
        </p:nvSpPr>
        <p:spPr>
          <a:xfrm rot="2700000">
            <a:off x="-23709" y="3537823"/>
            <a:ext cx="2990804" cy="2990804"/>
          </a:xfrm>
          <a:prstGeom prst="roundRect">
            <a:avLst/>
          </a:prstGeom>
          <a:solidFill>
            <a:schemeClr val="accent2">
              <a:lumMod val="20000"/>
              <a:lumOff val="80000"/>
              <a:alpha val="5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9" name="矩形: 圆角 8" title=""/>
          <p:cNvSpPr/>
          <p:nvPr/>
        </p:nvSpPr>
        <p:spPr>
          <a:xfrm rot="2700000">
            <a:off x="887700" y="700969"/>
            <a:ext cx="968978" cy="968978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0" name="矩形: 圆角 9" title=""/>
          <p:cNvSpPr/>
          <p:nvPr/>
        </p:nvSpPr>
        <p:spPr>
          <a:xfrm rot="2700000">
            <a:off x="-1254500" y="1532316"/>
            <a:ext cx="2990804" cy="299080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1" name="矩形: 圆角 10" title=""/>
          <p:cNvSpPr/>
          <p:nvPr/>
        </p:nvSpPr>
        <p:spPr>
          <a:xfrm rot="2700000">
            <a:off x="786335" y="1772146"/>
            <a:ext cx="2728464" cy="2728464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2" name="矩形: 圆角 11" title=""/>
          <p:cNvSpPr/>
          <p:nvPr/>
        </p:nvSpPr>
        <p:spPr>
          <a:xfrm rot="2700000">
            <a:off x="-1551949" y="2412134"/>
            <a:ext cx="2235200" cy="2235200"/>
          </a:xfrm>
          <a:prstGeom prst="roundRect">
            <a:avLst/>
          </a:prstGeom>
          <a:noFill/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3" name="矩形: 圆角 12" title=""/>
          <p:cNvSpPr/>
          <p:nvPr/>
        </p:nvSpPr>
        <p:spPr>
          <a:xfrm rot="2700000">
            <a:off x="3378614" y="3735276"/>
            <a:ext cx="968978" cy="968978"/>
          </a:xfrm>
          <a:prstGeom prst="round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4" name="矩形: 圆角 13" title=""/>
          <p:cNvSpPr/>
          <p:nvPr/>
        </p:nvSpPr>
        <p:spPr>
          <a:xfrm rot="2700000">
            <a:off x="3238789" y="1725176"/>
            <a:ext cx="699799" cy="699799"/>
          </a:xfrm>
          <a:prstGeom prst="round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5" name="矩形: 圆角 14" title=""/>
          <p:cNvSpPr/>
          <p:nvPr/>
        </p:nvSpPr>
        <p:spPr>
          <a:xfrm rot="2700000">
            <a:off x="4711831" y="3525672"/>
            <a:ext cx="530732" cy="530732"/>
          </a:xfrm>
          <a:prstGeom prst="roundRect">
            <a:avLst/>
          </a:prstGeom>
          <a:solidFill>
            <a:schemeClr val="accent1">
              <a:lumMod val="20000"/>
              <a:lumOff val="80000"/>
              <a:alpha val="5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6" name="矩形: 圆角 15" title=""/>
          <p:cNvSpPr/>
          <p:nvPr/>
        </p:nvSpPr>
        <p:spPr>
          <a:xfrm rot="2700000">
            <a:off x="3267982" y="1007094"/>
            <a:ext cx="700054" cy="700052"/>
          </a:xfrm>
          <a:prstGeom prst="round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" name="矩形: 圆角 16" title=""/>
          <p:cNvSpPr/>
          <p:nvPr/>
        </p:nvSpPr>
        <p:spPr>
          <a:xfrm rot="2700000">
            <a:off x="-481530" y="5587541"/>
            <a:ext cx="3449552" cy="3449552"/>
          </a:xfrm>
          <a:prstGeom prst="roundRect">
            <a:avLst/>
          </a:prstGeom>
          <a:noFill/>
          <a:ln w="381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矩形: 圆角 17" title=""/>
          <p:cNvSpPr/>
          <p:nvPr/>
        </p:nvSpPr>
        <p:spPr>
          <a:xfrm rot="2700000">
            <a:off x="573653" y="1559464"/>
            <a:ext cx="3153828" cy="3153828"/>
          </a:xfrm>
          <a:prstGeom prst="roundRect">
            <a:avLst/>
          </a:prstGeom>
          <a:noFill/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矩形: 圆角 18" title=""/>
          <p:cNvSpPr/>
          <p:nvPr/>
        </p:nvSpPr>
        <p:spPr>
          <a:xfrm rot="2700000">
            <a:off x="-961629" y="4974451"/>
            <a:ext cx="3153828" cy="3153828"/>
          </a:xfrm>
          <a:prstGeom prst="roundRect">
            <a:avLst/>
          </a:prstGeom>
          <a:noFill/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0" name="矩形: 圆角 19" title=""/>
          <p:cNvSpPr/>
          <p:nvPr/>
        </p:nvSpPr>
        <p:spPr>
          <a:xfrm rot="2700000">
            <a:off x="-61669" y="-1259349"/>
            <a:ext cx="3153828" cy="3153828"/>
          </a:xfrm>
          <a:prstGeom prst="roundRect">
            <a:avLst/>
          </a:prstGeom>
          <a:noFill/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矩形: 圆角 20" title=""/>
          <p:cNvSpPr/>
          <p:nvPr/>
        </p:nvSpPr>
        <p:spPr>
          <a:xfrm rot="2700000">
            <a:off x="-1692334" y="-1964306"/>
            <a:ext cx="3449552" cy="3449552"/>
          </a:xfrm>
          <a:prstGeom prst="round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矩形: 圆角 21" title=""/>
          <p:cNvSpPr/>
          <p:nvPr/>
        </p:nvSpPr>
        <p:spPr>
          <a:xfrm rot="2700000">
            <a:off x="4128940" y="-1421081"/>
            <a:ext cx="2254448" cy="2254448"/>
          </a:xfrm>
          <a:prstGeom prst="roundRect">
            <a:avLst/>
          </a:prstGeom>
          <a:noFill/>
          <a:ln w="38100">
            <a:solidFill>
              <a:schemeClr val="accent4">
                <a:alpha val="64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3" name="矩形: 圆角 22" title=""/>
          <p:cNvSpPr/>
          <p:nvPr/>
        </p:nvSpPr>
        <p:spPr>
          <a:xfrm rot="2700000">
            <a:off x="112656" y="2417184"/>
            <a:ext cx="337794" cy="337794"/>
          </a:xfrm>
          <a:prstGeom prst="round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4" name="矩形: 圆角 23" title=""/>
          <p:cNvSpPr/>
          <p:nvPr/>
        </p:nvSpPr>
        <p:spPr>
          <a:xfrm rot="2700000">
            <a:off x="-448957" y="5067264"/>
            <a:ext cx="743443" cy="743443"/>
          </a:xfrm>
          <a:prstGeom prst="roundRect">
            <a:avLst/>
          </a:prstGeom>
          <a:solidFill>
            <a:schemeClr val="accent1">
              <a:alpha val="5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矩形: 圆角 25" title=""/>
          <p:cNvSpPr/>
          <p:nvPr/>
        </p:nvSpPr>
        <p:spPr>
          <a:xfrm rot="2700000">
            <a:off x="11127270" y="1625194"/>
            <a:ext cx="518486" cy="518485"/>
          </a:xfrm>
          <a:prstGeom prst="round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矩形: 圆角 26" title=""/>
          <p:cNvSpPr/>
          <p:nvPr/>
        </p:nvSpPr>
        <p:spPr>
          <a:xfrm rot="2700000">
            <a:off x="11695840" y="3709049"/>
            <a:ext cx="1239123" cy="1239123"/>
          </a:xfrm>
          <a:prstGeom prst="roundRect">
            <a:avLst/>
          </a:prstGeom>
          <a:noFill/>
          <a:ln w="381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8" name="矩形: 圆角 27" title=""/>
          <p:cNvSpPr/>
          <p:nvPr/>
        </p:nvSpPr>
        <p:spPr>
          <a:xfrm rot="2700000">
            <a:off x="11730058" y="1614323"/>
            <a:ext cx="1748381" cy="1748380"/>
          </a:xfrm>
          <a:prstGeom prst="roundRect">
            <a:avLst/>
          </a:prstGeom>
          <a:noFill/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" name="矩形: 圆角 28" title=""/>
          <p:cNvSpPr/>
          <p:nvPr/>
        </p:nvSpPr>
        <p:spPr>
          <a:xfrm rot="2700000">
            <a:off x="10719900" y="5450011"/>
            <a:ext cx="4261442" cy="426144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: 圆角 29" title=""/>
          <p:cNvSpPr/>
          <p:nvPr/>
        </p:nvSpPr>
        <p:spPr>
          <a:xfrm rot="2700000">
            <a:off x="11377856" y="51663"/>
            <a:ext cx="1748381" cy="1748380"/>
          </a:xfrm>
          <a:prstGeom prst="roundRect">
            <a:avLst/>
          </a:prstGeom>
          <a:noFill/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矩形: 圆角 30" title=""/>
          <p:cNvSpPr/>
          <p:nvPr/>
        </p:nvSpPr>
        <p:spPr>
          <a:xfrm rot="18848165" flipV="1">
            <a:off x="9952688" y="4020302"/>
            <a:ext cx="4976150" cy="45719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  <a:latin typeface="思源黑体 CN Normal" panose="020b0400000000000000" pitchFamily="34" charset="-122"/>
              <a:ea typeface="思源黑体 CN Normal" panose="020b0400000000000000" pitchFamily="34" charset="-122"/>
            </a:endParaRPr>
          </a:p>
        </p:txBody>
      </p:sp>
      <p:sp>
        <p:nvSpPr>
          <p:cNvPr id="72" name="矩形: 圆角 31" title=""/>
          <p:cNvSpPr/>
          <p:nvPr/>
        </p:nvSpPr>
        <p:spPr>
          <a:xfrm rot="18848165" flipV="1">
            <a:off x="7586992" y="6811948"/>
            <a:ext cx="4976150" cy="45719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algn="ctr" blurRad="406400" dir="5400000" dist="50800" rotWithShape="0">
                    <a:srgbClr val="681600">
                      <a:alpha val="43922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  <a:latin typeface="思源黑体 CN Normal" panose="020b0400000000000000" pitchFamily="34" charset="-122"/>
              <a:ea typeface="思源黑体 CN Normal" panose="020b0400000000000000" pitchFamily="34" charset="-122"/>
            </a:endParaRPr>
          </a:p>
        </p:txBody>
      </p:sp>
      <p:sp>
        <p:nvSpPr>
          <p:cNvPr id="73" name="椭圆 72" title=""/>
          <p:cNvSpPr/>
          <p:nvPr/>
        </p:nvSpPr>
        <p:spPr>
          <a:xfrm>
            <a:off x="10355759" y="1996969"/>
            <a:ext cx="411246" cy="411244"/>
          </a:xfrm>
          <a:prstGeom prst="ellipse">
            <a:avLst/>
          </a:pr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latin typeface="思源黑体 CN Normal" panose="020b0400000000000000" pitchFamily="34" charset="-122"/>
              <a:ea typeface="思源黑体 CN Normal" panose="020b0400000000000000" pitchFamily="34" charset="-122"/>
            </a:endParaRPr>
          </a:p>
        </p:txBody>
      </p:sp>
      <p:sp>
        <p:nvSpPr>
          <p:cNvPr id="74" name="矩形: 圆角 61" title=""/>
          <p:cNvSpPr/>
          <p:nvPr/>
        </p:nvSpPr>
        <p:spPr>
          <a:xfrm rot="2700000">
            <a:off x="2970739" y="5824475"/>
            <a:ext cx="152883" cy="152883"/>
          </a:xfrm>
          <a:prstGeom prst="round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TextBox 2" title=""/>
          <p:cNvSpPr txBox="1"/>
          <p:nvPr/>
        </p:nvSpPr>
        <p:spPr>
          <a:xfrm>
            <a:off x="4095750" y="2487295"/>
            <a:ext cx="7078980" cy="1047115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6000" b="1">
                <a:solidFill>
                  <a:srgbClr val="4C869A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第1课 玩具伴我成长</a:t>
            </a:r>
            <a:endParaRPr lang="en-US" sz="6000" b="1">
              <a:solidFill>
                <a:srgbClr val="4C869A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1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0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26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32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4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" grpId="0"/>
      <p:bldP spid="49" grpId="0"/>
      <p:bldP spid="50" grpId="0"/>
      <p:bldP spid="51" grpId="0"/>
      <p:bldP spid="52" grpId="0"/>
      <p:bldP spid="53" grpId="0"/>
      <p:bldP spid="54" grpId="0"/>
      <p:bldP spid="55" grpId="0"/>
      <p:bldP spid="56" grpId="0"/>
      <p:bldP spid="57" grpId="0"/>
      <p:bldP spid="58" grpId="0"/>
      <p:bldP spid="59" grpId="0"/>
      <p:bldP spid="60" grpId="0"/>
      <p:bldP spid="61" grpId="0"/>
      <p:bldP spid="62" grpId="0"/>
      <p:bldP spid="63" grpId="0"/>
      <p:bldP spid="64" grpId="0"/>
      <p:bldP spid="66" grpId="0"/>
      <p:bldP spid="67" grpId="0"/>
      <p:bldP spid="68" grpId="0"/>
      <p:bldP spid="69" grpId="0"/>
      <p:bldP spid="70" grpId="0"/>
      <p:bldP spid="71" grpId="0"/>
      <p:bldP spid="72" grpId="0"/>
      <p:bldP spid="73" grpId="0"/>
      <p:bldP spid="7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: 圆角 32" title=""/>
          <p:cNvSpPr/>
          <p:nvPr/>
        </p:nvSpPr>
        <p:spPr>
          <a:xfrm rot="2700000">
            <a:off x="-639409" y="4514229"/>
            <a:ext cx="2990804" cy="2990804"/>
          </a:xfrm>
          <a:prstGeom prst="roundRect">
            <a:avLst/>
          </a:prstGeom>
          <a:solidFill>
            <a:schemeClr val="accent2">
              <a:lumMod val="20000"/>
              <a:lumOff val="80000"/>
              <a:alpha val="5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矩形: 圆角 33" title=""/>
          <p:cNvSpPr/>
          <p:nvPr/>
        </p:nvSpPr>
        <p:spPr>
          <a:xfrm rot="2700000">
            <a:off x="1390712" y="700969"/>
            <a:ext cx="968978" cy="968978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: 圆角 34" title=""/>
          <p:cNvSpPr/>
          <p:nvPr/>
        </p:nvSpPr>
        <p:spPr>
          <a:xfrm rot="2700000">
            <a:off x="-751488" y="1532316"/>
            <a:ext cx="2990804" cy="299080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矩形: 圆角 49" title=""/>
          <p:cNvSpPr/>
          <p:nvPr/>
        </p:nvSpPr>
        <p:spPr>
          <a:xfrm rot="2700000">
            <a:off x="-5823955" y="-677371"/>
            <a:ext cx="8149225" cy="8149225"/>
          </a:xfrm>
          <a:prstGeom prst="round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: 圆角 50" title=""/>
          <p:cNvSpPr/>
          <p:nvPr/>
        </p:nvSpPr>
        <p:spPr>
          <a:xfrm rot="2700000">
            <a:off x="-1048937" y="2412134"/>
            <a:ext cx="2235200" cy="2235200"/>
          </a:xfrm>
          <a:prstGeom prst="roundRect">
            <a:avLst/>
          </a:prstGeom>
          <a:noFill/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矩形: 圆角 51" title=""/>
          <p:cNvSpPr/>
          <p:nvPr/>
        </p:nvSpPr>
        <p:spPr>
          <a:xfrm rot="2700000">
            <a:off x="3881626" y="3735276"/>
            <a:ext cx="968978" cy="968978"/>
          </a:xfrm>
          <a:prstGeom prst="round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矩形: 圆角 52" title=""/>
          <p:cNvSpPr/>
          <p:nvPr/>
        </p:nvSpPr>
        <p:spPr>
          <a:xfrm rot="2700000">
            <a:off x="3741801" y="1725176"/>
            <a:ext cx="699799" cy="699799"/>
          </a:xfrm>
          <a:prstGeom prst="round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矩形: 圆角 53" title=""/>
          <p:cNvSpPr/>
          <p:nvPr/>
        </p:nvSpPr>
        <p:spPr>
          <a:xfrm rot="2700000">
            <a:off x="4782435" y="3073485"/>
            <a:ext cx="1085609" cy="1085609"/>
          </a:xfrm>
          <a:prstGeom prst="roundRect">
            <a:avLst/>
          </a:prstGeom>
          <a:solidFill>
            <a:schemeClr val="accent1">
              <a:lumMod val="20000"/>
              <a:lumOff val="80000"/>
              <a:alpha val="5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0" name="组合 9" title=""/>
          <p:cNvGrpSpPr/>
          <p:nvPr/>
        </p:nvGrpSpPr>
        <p:grpSpPr>
          <a:xfrm>
            <a:off x="-458617" y="-1259349"/>
            <a:ext cx="4813477" cy="9387628"/>
            <a:chOff x="-458617" y="-1259349"/>
            <a:chExt cx="4813477" cy="9387628"/>
          </a:xfrm>
        </p:grpSpPr>
        <p:sp>
          <p:nvSpPr>
            <p:cNvPr id="11" name="矩形: 圆角 55"/>
            <p:cNvSpPr/>
            <p:nvPr/>
          </p:nvSpPr>
          <p:spPr>
            <a:xfrm rot="2700000">
              <a:off x="3419586" y="1053876"/>
              <a:ext cx="935275" cy="935272"/>
            </a:xfrm>
            <a:prstGeom prst="roundRect">
              <a:avLst/>
            </a:prstGeom>
            <a:noFill/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矩形: 圆角 56"/>
            <p:cNvSpPr/>
            <p:nvPr/>
          </p:nvSpPr>
          <p:spPr>
            <a:xfrm rot="2700000">
              <a:off x="1014942" y="5338049"/>
              <a:ext cx="2235200" cy="2235200"/>
            </a:xfrm>
            <a:prstGeom prst="roundRect">
              <a:avLst/>
            </a:prstGeom>
            <a:noFill/>
            <a:ln w="38100">
              <a:solidFill>
                <a:schemeClr val="accent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矩形: 圆角 58"/>
            <p:cNvSpPr/>
            <p:nvPr/>
          </p:nvSpPr>
          <p:spPr>
            <a:xfrm rot="2700000">
              <a:off x="-458617" y="4974451"/>
              <a:ext cx="3153828" cy="3153828"/>
            </a:xfrm>
            <a:prstGeom prst="roundRect">
              <a:avLst/>
            </a:prstGeom>
            <a:noFill/>
            <a:ln>
              <a:solidFill>
                <a:schemeClr val="accent1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矩形: 圆角 59"/>
            <p:cNvSpPr/>
            <p:nvPr/>
          </p:nvSpPr>
          <p:spPr>
            <a:xfrm rot="2700000">
              <a:off x="441343" y="-1259349"/>
              <a:ext cx="3153828" cy="3153828"/>
            </a:xfrm>
            <a:prstGeom prst="roundRect">
              <a:avLst/>
            </a:prstGeom>
            <a:noFill/>
            <a:ln>
              <a:solidFill>
                <a:schemeClr val="accent1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5" name="矩形: 圆角 60" title=""/>
          <p:cNvSpPr/>
          <p:nvPr/>
        </p:nvSpPr>
        <p:spPr>
          <a:xfrm rot="2700000">
            <a:off x="615668" y="2417184"/>
            <a:ext cx="337794" cy="337794"/>
          </a:xfrm>
          <a:prstGeom prst="round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矩形: 圆角 61" title=""/>
          <p:cNvSpPr/>
          <p:nvPr/>
        </p:nvSpPr>
        <p:spPr>
          <a:xfrm rot="2700000">
            <a:off x="54055" y="5067264"/>
            <a:ext cx="743443" cy="743443"/>
          </a:xfrm>
          <a:prstGeom prst="roundRect">
            <a:avLst/>
          </a:prstGeom>
          <a:solidFill>
            <a:schemeClr val="accent1">
              <a:alpha val="5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7" name="组合 16" title=""/>
          <p:cNvGrpSpPr/>
          <p:nvPr/>
        </p:nvGrpSpPr>
        <p:grpSpPr>
          <a:xfrm flipH="1">
            <a:off x="9683838" y="4304392"/>
            <a:ext cx="3664026" cy="2171765"/>
            <a:chOff x="-1050351" y="-926802"/>
            <a:chExt cx="4845108" cy="2871824"/>
          </a:xfrm>
        </p:grpSpPr>
        <p:sp>
          <p:nvSpPr>
            <p:cNvPr id="18" name="矩形: 圆角 29"/>
            <p:cNvSpPr/>
            <p:nvPr/>
          </p:nvSpPr>
          <p:spPr>
            <a:xfrm rot="3226385">
              <a:off x="-1050351" y="-926802"/>
              <a:ext cx="2733404" cy="2733404"/>
            </a:xfrm>
            <a:prstGeom prst="round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思源黑体 CN Normal" panose="020b0400000000000000" pitchFamily="34" charset="-122"/>
                <a:ea typeface="思源黑体 CN Normal" panose="020b0400000000000000" pitchFamily="34" charset="-122"/>
                <a:sym typeface="思源黑体" panose="020b0400000000000000" pitchFamily="34" charset="-122"/>
              </a:endParaRPr>
            </a:p>
          </p:txBody>
        </p:sp>
        <p:sp>
          <p:nvSpPr>
            <p:cNvPr id="19" name="矩形: 圆角 30"/>
            <p:cNvSpPr/>
            <p:nvPr/>
          </p:nvSpPr>
          <p:spPr>
            <a:xfrm rot="3226385">
              <a:off x="1366716" y="321718"/>
              <a:ext cx="1443771" cy="1443771"/>
            </a:xfrm>
            <a:prstGeom prst="roundRect">
              <a:avLst/>
            </a:prstGeom>
            <a:solidFill>
              <a:schemeClr val="accent4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思源黑体 CN Normal" panose="020b0400000000000000" pitchFamily="34" charset="-122"/>
                <a:ea typeface="思源黑体 CN Normal" panose="020b0400000000000000" pitchFamily="34" charset="-122"/>
                <a:sym typeface="思源黑体" panose="020b0400000000000000" pitchFamily="34" charset="-122"/>
              </a:endParaRPr>
            </a:p>
          </p:txBody>
        </p:sp>
        <p:sp>
          <p:nvSpPr>
            <p:cNvPr id="20" name="矩形: 圆角 31"/>
            <p:cNvSpPr/>
            <p:nvPr/>
          </p:nvSpPr>
          <p:spPr>
            <a:xfrm rot="3226385">
              <a:off x="3119212" y="1269477"/>
              <a:ext cx="675545" cy="675545"/>
            </a:xfrm>
            <a:prstGeom prst="roundRect">
              <a:avLst/>
            </a:prstGeom>
            <a:solidFill>
              <a:schemeClr val="accent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思源黑体 CN Normal" panose="020b0400000000000000" pitchFamily="34" charset="-122"/>
                <a:ea typeface="思源黑体 CN Normal" panose="020b0400000000000000" pitchFamily="34" charset="-122"/>
                <a:sym typeface="思源黑体" panose="020b0400000000000000" pitchFamily="34" charset="-122"/>
              </a:endParaRPr>
            </a:p>
          </p:txBody>
        </p:sp>
      </p:grpSp>
      <p:sp>
        <p:nvSpPr>
          <p:cNvPr id="21" name="任意多边形: 形状 35" title=""/>
          <p:cNvSpPr/>
          <p:nvPr/>
        </p:nvSpPr>
        <p:spPr bwMode="auto">
          <a:xfrm>
            <a:off x="-1494947" y="2996031"/>
            <a:ext cx="7210960" cy="1184275"/>
          </a:xfrm>
          <a:custGeom>
            <a:gdLst>
              <a:gd name="connsiteX0" fmla="*/ 128050 w 7210960"/>
              <a:gd name="connsiteY0" fmla="*/ 0 h 1184275"/>
              <a:gd name="connsiteX1" fmla="*/ 1137280 w 7210960"/>
              <a:gd name="connsiteY1" fmla="*/ 0 h 1184275"/>
              <a:gd name="connsiteX2" fmla="*/ 1347960 w 7210960"/>
              <a:gd name="connsiteY2" fmla="*/ 0 h 1184275"/>
              <a:gd name="connsiteX3" fmla="*/ 2020531 w 7210960"/>
              <a:gd name="connsiteY3" fmla="*/ 0 h 1184275"/>
              <a:gd name="connsiteX4" fmla="*/ 2357190 w 7210960"/>
              <a:gd name="connsiteY4" fmla="*/ 0 h 1184275"/>
              <a:gd name="connsiteX5" fmla="*/ 2786202 w 7210960"/>
              <a:gd name="connsiteY5" fmla="*/ 0 h 1184275"/>
              <a:gd name="connsiteX6" fmla="*/ 3240441 w 7210960"/>
              <a:gd name="connsiteY6" fmla="*/ 0 h 1184275"/>
              <a:gd name="connsiteX7" fmla="*/ 3442691 w 7210960"/>
              <a:gd name="connsiteY7" fmla="*/ 0 h 1184275"/>
              <a:gd name="connsiteX8" fmla="*/ 3998397 w 7210960"/>
              <a:gd name="connsiteY8" fmla="*/ 0 h 1184275"/>
              <a:gd name="connsiteX9" fmla="*/ 4006112 w 7210960"/>
              <a:gd name="connsiteY9" fmla="*/ 0 h 1184275"/>
              <a:gd name="connsiteX10" fmla="*/ 4461719 w 7210960"/>
              <a:gd name="connsiteY10" fmla="*/ 0 h 1184275"/>
              <a:gd name="connsiteX11" fmla="*/ 4662601 w 7210960"/>
              <a:gd name="connsiteY11" fmla="*/ 0 h 1184275"/>
              <a:gd name="connsiteX12" fmla="*/ 4841055 w 7210960"/>
              <a:gd name="connsiteY12" fmla="*/ 0 h 1184275"/>
              <a:gd name="connsiteX13" fmla="*/ 5144804 w 7210960"/>
              <a:gd name="connsiteY13" fmla="*/ 0 h 1184275"/>
              <a:gd name="connsiteX14" fmla="*/ 5218307 w 7210960"/>
              <a:gd name="connsiteY14" fmla="*/ 0 h 1184275"/>
              <a:gd name="connsiteX15" fmla="*/ 5381364 w 7210960"/>
              <a:gd name="connsiteY15" fmla="*/ 0 h 1184275"/>
              <a:gd name="connsiteX16" fmla="*/ 5559134 w 7210960"/>
              <a:gd name="connsiteY16" fmla="*/ 0 h 1184275"/>
              <a:gd name="connsiteX17" fmla="*/ 5681629 w 7210960"/>
              <a:gd name="connsiteY17" fmla="*/ 0 h 1184275"/>
              <a:gd name="connsiteX18" fmla="*/ 5686513 w 7210960"/>
              <a:gd name="connsiteY18" fmla="*/ 0 h 1184275"/>
              <a:gd name="connsiteX19" fmla="*/ 5861483 w 7210960"/>
              <a:gd name="connsiteY19" fmla="*/ 0 h 1184275"/>
              <a:gd name="connsiteX20" fmla="*/ 6060965 w 7210960"/>
              <a:gd name="connsiteY20" fmla="*/ 0 h 1184275"/>
              <a:gd name="connsiteX21" fmla="*/ 7081393 w 7210960"/>
              <a:gd name="connsiteY21" fmla="*/ 0 h 1184275"/>
              <a:gd name="connsiteX22" fmla="*/ 7209443 w 7210960"/>
              <a:gd name="connsiteY22" fmla="*/ 128726 h 1184275"/>
              <a:gd name="connsiteX23" fmla="*/ 6646024 w 7210960"/>
              <a:gd name="connsiteY23" fmla="*/ 1026586 h 1184275"/>
              <a:gd name="connsiteX24" fmla="*/ 6377119 w 7210960"/>
              <a:gd name="connsiteY24" fmla="*/ 1184275 h 1184275"/>
              <a:gd name="connsiteX25" fmla="*/ 5491860 w 7210960"/>
              <a:gd name="connsiteY25" fmla="*/ 1184275 h 1184275"/>
              <a:gd name="connsiteX26" fmla="*/ 5157209 w 7210960"/>
              <a:gd name="connsiteY26" fmla="*/ 1184275 h 1184275"/>
              <a:gd name="connsiteX27" fmla="*/ 4717104 w 7210960"/>
              <a:gd name="connsiteY27" fmla="*/ 1184275 h 1184275"/>
              <a:gd name="connsiteX28" fmla="*/ 4271949 w 7210960"/>
              <a:gd name="connsiteY28" fmla="*/ 1184275 h 1184275"/>
              <a:gd name="connsiteX29" fmla="*/ 4045485 w 7210960"/>
              <a:gd name="connsiteY29" fmla="*/ 1184275 h 1184275"/>
              <a:gd name="connsiteX30" fmla="*/ 3497194 w 7210960"/>
              <a:gd name="connsiteY30" fmla="*/ 1184275 h 1184275"/>
              <a:gd name="connsiteX31" fmla="*/ 3469637 w 7210960"/>
              <a:gd name="connsiteY31" fmla="*/ 1184275 h 1184275"/>
              <a:gd name="connsiteX32" fmla="*/ 2982191 w 7210960"/>
              <a:gd name="connsiteY32" fmla="*/ 1184275 h 1184275"/>
              <a:gd name="connsiteX33" fmla="*/ 2825575 w 7210960"/>
              <a:gd name="connsiteY33" fmla="*/ 1184275 h 1184275"/>
              <a:gd name="connsiteX34" fmla="*/ 2575782 w 7210960"/>
              <a:gd name="connsiteY34" fmla="*/ 1184275 h 1184275"/>
              <a:gd name="connsiteX35" fmla="*/ 2249727 w 7210960"/>
              <a:gd name="connsiteY35" fmla="*/ 1184275 h 1184275"/>
              <a:gd name="connsiteX36" fmla="*/ 2243042 w 7210960"/>
              <a:gd name="connsiteY36" fmla="*/ 1184275 h 1184275"/>
              <a:gd name="connsiteX37" fmla="*/ 1976605 w 7210960"/>
              <a:gd name="connsiteY37" fmla="*/ 1184275 h 1184275"/>
              <a:gd name="connsiteX38" fmla="*/ 1769103 w 7210960"/>
              <a:gd name="connsiteY38" fmla="*/ 1184275 h 1184275"/>
              <a:gd name="connsiteX39" fmla="*/ 1762281 w 7210960"/>
              <a:gd name="connsiteY39" fmla="*/ 1184275 h 1184275"/>
              <a:gd name="connsiteX40" fmla="*/ 1613170 w 7210960"/>
              <a:gd name="connsiteY40" fmla="*/ 1184275 h 1184275"/>
              <a:gd name="connsiteX41" fmla="*/ 1426541 w 7210960"/>
              <a:gd name="connsiteY41" fmla="*/ 1184275 h 1184275"/>
              <a:gd name="connsiteX42" fmla="*/ 1357783 w 7210960"/>
              <a:gd name="connsiteY42" fmla="*/ 1184275 h 1184275"/>
              <a:gd name="connsiteX43" fmla="*/ 1355872 w 7210960"/>
              <a:gd name="connsiteY43" fmla="*/ 1184275 h 1184275"/>
              <a:gd name="connsiteX44" fmla="*/ 1347960 w 7210960"/>
              <a:gd name="connsiteY44" fmla="*/ 1184275 h 1184275"/>
              <a:gd name="connsiteX45" fmla="*/ 1023132 w 7210960"/>
              <a:gd name="connsiteY45" fmla="*/ 1184275 h 1184275"/>
              <a:gd name="connsiteX46" fmla="*/ 128050 w 7210960"/>
              <a:gd name="connsiteY46" fmla="*/ 1184275 h 1184275"/>
              <a:gd name="connsiteX47" fmla="*/ 0 w 7210960"/>
              <a:gd name="connsiteY47" fmla="*/ 1055550 h 1184275"/>
              <a:gd name="connsiteX48" fmla="*/ 0 w 7210960"/>
              <a:gd name="connsiteY48" fmla="*/ 128726 h 1184275"/>
              <a:gd name="connsiteX49" fmla="*/ 128050 w 7210960"/>
              <a:gd name="connsiteY49" fmla="*/ 0 h 11842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</a:cxnLst>
            <a:rect l="l" t="t" r="r" b="b"/>
            <a:pathLst>
              <a:path w="7210959" h="1184275">
                <a:moveTo>
                  <a:pt x="128050" y="0"/>
                </a:moveTo>
                <a:cubicBezTo>
                  <a:pt x="486390" y="0"/>
                  <a:pt x="822333" y="0"/>
                  <a:pt x="1137280" y="0"/>
                </a:cubicBezTo>
                <a:lnTo>
                  <a:pt x="1347960" y="0"/>
                </a:lnTo>
                <a:lnTo>
                  <a:pt x="2020531" y="0"/>
                </a:lnTo>
                <a:lnTo>
                  <a:pt x="2357190" y="0"/>
                </a:lnTo>
                <a:lnTo>
                  <a:pt x="2786202" y="0"/>
                </a:lnTo>
                <a:lnTo>
                  <a:pt x="3240441" y="0"/>
                </a:lnTo>
                <a:lnTo>
                  <a:pt x="3442691" y="0"/>
                </a:lnTo>
                <a:cubicBezTo>
                  <a:pt x="3644257" y="0"/>
                  <a:pt x="3829026" y="0"/>
                  <a:pt x="3998397" y="0"/>
                </a:cubicBezTo>
                <a:lnTo>
                  <a:pt x="4006112" y="0"/>
                </a:lnTo>
                <a:lnTo>
                  <a:pt x="4461719" y="0"/>
                </a:lnTo>
                <a:lnTo>
                  <a:pt x="4662601" y="0"/>
                </a:lnTo>
                <a:lnTo>
                  <a:pt x="4841055" y="0"/>
                </a:lnTo>
                <a:cubicBezTo>
                  <a:pt x="4954436" y="0"/>
                  <a:pt x="5055219" y="0"/>
                  <a:pt x="5144804" y="0"/>
                </a:cubicBezTo>
                <a:lnTo>
                  <a:pt x="5218307" y="0"/>
                </a:lnTo>
                <a:lnTo>
                  <a:pt x="5381364" y="0"/>
                </a:lnTo>
                <a:cubicBezTo>
                  <a:pt x="5449953" y="0"/>
                  <a:pt x="5508743" y="0"/>
                  <a:pt x="5559134" y="0"/>
                </a:cubicBezTo>
                <a:lnTo>
                  <a:pt x="5681629" y="0"/>
                </a:lnTo>
                <a:lnTo>
                  <a:pt x="5686513" y="0"/>
                </a:lnTo>
                <a:cubicBezTo>
                  <a:pt x="5861483" y="0"/>
                  <a:pt x="5861483" y="0"/>
                  <a:pt x="5861483" y="0"/>
                </a:cubicBezTo>
                <a:lnTo>
                  <a:pt x="6060965" y="0"/>
                </a:lnTo>
                <a:cubicBezTo>
                  <a:pt x="7081393" y="0"/>
                  <a:pt x="7081393" y="0"/>
                  <a:pt x="7081393" y="0"/>
                </a:cubicBezTo>
                <a:cubicBezTo>
                  <a:pt x="7151821" y="0"/>
                  <a:pt x="7222248" y="54708"/>
                  <a:pt x="7209443" y="128726"/>
                </a:cubicBezTo>
                <a:cubicBezTo>
                  <a:pt x="7193437" y="202743"/>
                  <a:pt x="6646024" y="1026586"/>
                  <a:pt x="6646024" y="1026586"/>
                </a:cubicBezTo>
                <a:cubicBezTo>
                  <a:pt x="6646024" y="1026586"/>
                  <a:pt x="6540383" y="1184275"/>
                  <a:pt x="6377119" y="1184275"/>
                </a:cubicBezTo>
                <a:cubicBezTo>
                  <a:pt x="6062797" y="1184275"/>
                  <a:pt x="5768119" y="1184275"/>
                  <a:pt x="5491860" y="1184275"/>
                </a:cubicBezTo>
                <a:lnTo>
                  <a:pt x="5157209" y="1184275"/>
                </a:lnTo>
                <a:lnTo>
                  <a:pt x="4717104" y="1184275"/>
                </a:lnTo>
                <a:lnTo>
                  <a:pt x="4271949" y="1184275"/>
                </a:lnTo>
                <a:lnTo>
                  <a:pt x="4045485" y="1184275"/>
                </a:lnTo>
                <a:lnTo>
                  <a:pt x="3497194" y="1184275"/>
                </a:lnTo>
                <a:lnTo>
                  <a:pt x="3469637" y="1184275"/>
                </a:lnTo>
                <a:lnTo>
                  <a:pt x="2982191" y="1184275"/>
                </a:lnTo>
                <a:lnTo>
                  <a:pt x="2825575" y="1184275"/>
                </a:lnTo>
                <a:lnTo>
                  <a:pt x="2575782" y="1184275"/>
                </a:lnTo>
                <a:lnTo>
                  <a:pt x="2249727" y="1184275"/>
                </a:lnTo>
                <a:lnTo>
                  <a:pt x="2243042" y="1184275"/>
                </a:lnTo>
                <a:lnTo>
                  <a:pt x="1976605" y="1184275"/>
                </a:lnTo>
                <a:lnTo>
                  <a:pt x="1769103" y="1184275"/>
                </a:lnTo>
                <a:lnTo>
                  <a:pt x="1762281" y="1184275"/>
                </a:lnTo>
                <a:lnTo>
                  <a:pt x="1613170" y="1184275"/>
                </a:lnTo>
                <a:lnTo>
                  <a:pt x="1426541" y="1184275"/>
                </a:lnTo>
                <a:lnTo>
                  <a:pt x="1357783" y="1184275"/>
                </a:lnTo>
                <a:lnTo>
                  <a:pt x="1355872" y="1184275"/>
                </a:lnTo>
                <a:lnTo>
                  <a:pt x="1347960" y="1184275"/>
                </a:lnTo>
                <a:lnTo>
                  <a:pt x="1023132" y="1184275"/>
                </a:lnTo>
                <a:cubicBezTo>
                  <a:pt x="128050" y="1184275"/>
                  <a:pt x="128050" y="1184275"/>
                  <a:pt x="128050" y="1184275"/>
                </a:cubicBezTo>
                <a:cubicBezTo>
                  <a:pt x="57623" y="1184275"/>
                  <a:pt x="0" y="1126349"/>
                  <a:pt x="0" y="1055550"/>
                </a:cubicBezTo>
                <a:cubicBezTo>
                  <a:pt x="0" y="128726"/>
                  <a:pt x="0" y="128726"/>
                  <a:pt x="0" y="128726"/>
                </a:cubicBezTo>
                <a:cubicBezTo>
                  <a:pt x="0" y="57927"/>
                  <a:pt x="57623" y="0"/>
                  <a:pt x="12805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思源黑体 CN Normal" panose="020b0400000000000000" pitchFamily="34" charset="-122"/>
              <a:ea typeface="思源黑体 CN Normal" panose="020b0400000000000000" pitchFamily="34" charset="-122"/>
            </a:endParaRPr>
          </a:p>
        </p:txBody>
      </p:sp>
      <p:sp>
        <p:nvSpPr>
          <p:cNvPr id="26" name="矩形 25" title=""/>
          <p:cNvSpPr/>
          <p:nvPr/>
        </p:nvSpPr>
        <p:spPr>
          <a:xfrm>
            <a:off x="910446" y="3273310"/>
            <a:ext cx="4081245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mtClean="0">
                <a:solidFill>
                  <a:schemeClr val="accent1"/>
                </a:solidFill>
                <a:latin typeface="微软雅黑" panose="020b0503020204020204" charset="-122"/>
                <a:ea typeface="微软雅黑" panose="020b0503020204020204" charset="-122"/>
                <a:sym typeface="思源黑体" panose="020b0400000000000000" pitchFamily="34" charset="-122"/>
              </a:rPr>
              <a:t>目录</a:t>
            </a:r>
            <a:r>
              <a:rPr lang="en-US" altLang="zh-CN" sz="4000" b="1" smtClean="0">
                <a:solidFill>
                  <a:schemeClr val="accent1"/>
                </a:solidFill>
                <a:latin typeface="微软雅黑" panose="020b0503020204020204" charset="-122"/>
                <a:ea typeface="微软雅黑" panose="020b0503020204020204" charset="-122"/>
                <a:sym typeface="思源黑体" panose="020b0400000000000000" pitchFamily="34" charset="-122"/>
              </a:rPr>
              <a:t>CONTENTS</a:t>
            </a:r>
            <a:endParaRPr lang="en-US" altLang="zh-CN" sz="4000" b="1">
              <a:solidFill>
                <a:schemeClr val="accent1"/>
              </a:solidFill>
              <a:latin typeface="微软雅黑" panose="020b0503020204020204" charset="-122"/>
              <a:ea typeface="微软雅黑" panose="020b0503020204020204" charset="-122"/>
              <a:sym typeface="思源黑体" panose="020b0400000000000000" pitchFamily="34" charset="-122"/>
            </a:endParaRPr>
          </a:p>
        </p:txBody>
      </p:sp>
      <p:cxnSp>
        <p:nvCxnSpPr>
          <p:cNvPr id="23" name="直接连接符 54" title=""/>
          <p:cNvCxnSpPr/>
          <p:nvPr/>
        </p:nvCxnSpPr>
        <p:spPr>
          <a:xfrm>
            <a:off x="6788079" y="2389172"/>
            <a:ext cx="453868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16b9ee180f4d4a78a57fbc3815cb6735" title=""/>
          <p:cNvSpPr/>
          <p:nvPr/>
        </p:nvSpPr>
        <p:spPr>
          <a:xfrm rot="3226385">
            <a:off x="6286052" y="1856486"/>
            <a:ext cx="263216" cy="263216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黑体 CN Normal" panose="020b0400000000000000" pitchFamily="34" charset="-122"/>
              <a:ea typeface="思源黑体 CN Normal" panose="020b0400000000000000" pitchFamily="34" charset="-122"/>
              <a:sym typeface="思源黑体" panose="020b0400000000000000" pitchFamily="34" charset="-122"/>
            </a:endParaRPr>
          </a:p>
        </p:txBody>
      </p:sp>
      <p:sp>
        <p:nvSpPr>
          <p:cNvPr id="25" name="d353d7ce2792440a86318b4b4722da43" title=""/>
          <p:cNvSpPr/>
          <p:nvPr/>
        </p:nvSpPr>
        <p:spPr>
          <a:xfrm rot="3226385">
            <a:off x="6127687" y="1932896"/>
            <a:ext cx="102910" cy="102910"/>
          </a:xfrm>
          <a:prstGeom prst="round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黑体 CN Normal" panose="020b0400000000000000" pitchFamily="34" charset="-122"/>
              <a:ea typeface="思源黑体 CN Normal" panose="020b0400000000000000" pitchFamily="34" charset="-122"/>
              <a:sym typeface="思源黑体" panose="020b0400000000000000" pitchFamily="34" charset="-122"/>
            </a:endParaRPr>
          </a:p>
        </p:txBody>
      </p:sp>
      <p:sp>
        <p:nvSpPr>
          <p:cNvPr id="27" name="b90af8637b1a4680a54b44650cc0a342" title=""/>
          <p:cNvSpPr/>
          <p:nvPr/>
        </p:nvSpPr>
        <p:spPr>
          <a:xfrm rot="3226385">
            <a:off x="6226910" y="2048493"/>
            <a:ext cx="73976" cy="73976"/>
          </a:xfrm>
          <a:prstGeom prst="round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黑体 CN Normal" panose="020b0400000000000000" pitchFamily="34" charset="-122"/>
              <a:ea typeface="思源黑体 CN Normal" panose="020b0400000000000000" pitchFamily="34" charset="-122"/>
              <a:sym typeface="思源黑体" panose="020b0400000000000000" pitchFamily="34" charset="-122"/>
            </a:endParaRPr>
          </a:p>
        </p:txBody>
      </p:sp>
      <p:sp>
        <p:nvSpPr>
          <p:cNvPr id="28" name="d476b5b6c4344adeaa70c6ee19a1040a" title=""/>
          <p:cNvSpPr/>
          <p:nvPr/>
        </p:nvSpPr>
        <p:spPr>
          <a:xfrm rot="3226385">
            <a:off x="6086844" y="2056212"/>
            <a:ext cx="40762" cy="40762"/>
          </a:xfrm>
          <a:prstGeom prst="round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黑体 CN Normal" panose="020b0400000000000000" pitchFamily="34" charset="-122"/>
              <a:ea typeface="思源黑体 CN Normal" panose="020b0400000000000000" pitchFamily="34" charset="-122"/>
              <a:sym typeface="思源黑体" panose="020b0400000000000000" pitchFamily="34" charset="-122"/>
            </a:endParaRPr>
          </a:p>
        </p:txBody>
      </p:sp>
      <p:sp>
        <p:nvSpPr>
          <p:cNvPr id="29" name="f786a4ca341f46b4b4cab504aeb467db" title=""/>
          <p:cNvSpPr/>
          <p:nvPr/>
        </p:nvSpPr>
        <p:spPr>
          <a:xfrm rot="3226385">
            <a:off x="6280070" y="2195623"/>
            <a:ext cx="26809" cy="26809"/>
          </a:xfrm>
          <a:prstGeom prst="round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黑体 CN Normal" panose="020b0400000000000000" pitchFamily="34" charset="-122"/>
              <a:ea typeface="思源黑体 CN Normal" panose="020b0400000000000000" pitchFamily="34" charset="-122"/>
              <a:sym typeface="思源黑体" panose="020b0400000000000000" pitchFamily="34" charset="-122"/>
            </a:endParaRPr>
          </a:p>
        </p:txBody>
      </p:sp>
      <p:sp>
        <p:nvSpPr>
          <p:cNvPr id="30" name="23018c7389df4a309b1568a88284a728" title=""/>
          <p:cNvSpPr/>
          <p:nvPr/>
        </p:nvSpPr>
        <p:spPr>
          <a:xfrm rot="3226385">
            <a:off x="6008513" y="2072939"/>
            <a:ext cx="26809" cy="26809"/>
          </a:xfrm>
          <a:prstGeom prst="round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黑体 CN Normal" panose="020b0400000000000000" pitchFamily="34" charset="-122"/>
              <a:ea typeface="思源黑体 CN Normal" panose="020b0400000000000000" pitchFamily="34" charset="-122"/>
              <a:sym typeface="思源黑体" panose="020b0400000000000000" pitchFamily="34" charset="-122"/>
            </a:endParaRPr>
          </a:p>
        </p:txBody>
      </p:sp>
      <p:sp>
        <p:nvSpPr>
          <p:cNvPr id="31" name="TextBox 31" title=""/>
          <p:cNvSpPr txBox="1"/>
          <p:nvPr/>
        </p:nvSpPr>
        <p:spPr>
          <a:xfrm>
            <a:off x="6731000" y="1739900"/>
            <a:ext cx="4622800" cy="2540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000" b="1">
                <a:solidFill>
                  <a:srgbClr val="000000"/>
                </a:solidFill>
                <a:ea typeface="微软雅黑" panose="020b0503020204020204" charset="-122"/>
              </a:rPr>
              <a:t>一、 玩具的作用</a:t>
            </a:r>
            <a:endParaRPr lang="en-US" sz="1100"/>
          </a:p>
        </p:txBody>
      </p:sp>
      <p:cxnSp>
        <p:nvCxnSpPr>
          <p:cNvPr id="32" name="直接连接符 54" title=""/>
          <p:cNvCxnSpPr/>
          <p:nvPr/>
        </p:nvCxnSpPr>
        <p:spPr>
          <a:xfrm>
            <a:off x="6788079" y="3405172"/>
            <a:ext cx="453868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b80664e66f9940c8851de54fad9a7da7" title=""/>
          <p:cNvSpPr/>
          <p:nvPr/>
        </p:nvSpPr>
        <p:spPr>
          <a:xfrm rot="3226385">
            <a:off x="6286052" y="2872486"/>
            <a:ext cx="263216" cy="263216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黑体 CN Normal" panose="020b0400000000000000" pitchFamily="34" charset="-122"/>
              <a:ea typeface="思源黑体 CN Normal" panose="020b0400000000000000" pitchFamily="34" charset="-122"/>
              <a:sym typeface="思源黑体" panose="020b0400000000000000" pitchFamily="34" charset="-122"/>
            </a:endParaRPr>
          </a:p>
        </p:txBody>
      </p:sp>
      <p:sp>
        <p:nvSpPr>
          <p:cNvPr id="34" name="13bbb102d5e74ea98dcc6333a53618b7" title=""/>
          <p:cNvSpPr/>
          <p:nvPr/>
        </p:nvSpPr>
        <p:spPr>
          <a:xfrm rot="3226385">
            <a:off x="6127687" y="2948896"/>
            <a:ext cx="102910" cy="102910"/>
          </a:xfrm>
          <a:prstGeom prst="round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黑体 CN Normal" panose="020b0400000000000000" pitchFamily="34" charset="-122"/>
              <a:ea typeface="思源黑体 CN Normal" panose="020b0400000000000000" pitchFamily="34" charset="-122"/>
              <a:sym typeface="思源黑体" panose="020b0400000000000000" pitchFamily="34" charset="-122"/>
            </a:endParaRPr>
          </a:p>
        </p:txBody>
      </p:sp>
      <p:sp>
        <p:nvSpPr>
          <p:cNvPr id="35" name="9f6848200cf14006b724d98bbf20b71b" title=""/>
          <p:cNvSpPr/>
          <p:nvPr/>
        </p:nvSpPr>
        <p:spPr>
          <a:xfrm rot="3226385">
            <a:off x="6226910" y="3064493"/>
            <a:ext cx="73976" cy="73976"/>
          </a:xfrm>
          <a:prstGeom prst="round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黑体 CN Normal" panose="020b0400000000000000" pitchFamily="34" charset="-122"/>
              <a:ea typeface="思源黑体 CN Normal" panose="020b0400000000000000" pitchFamily="34" charset="-122"/>
              <a:sym typeface="思源黑体" panose="020b0400000000000000" pitchFamily="34" charset="-122"/>
            </a:endParaRPr>
          </a:p>
        </p:txBody>
      </p:sp>
      <p:sp>
        <p:nvSpPr>
          <p:cNvPr id="36" name="38921b736dad49b8858fd7d8511be6fa" title=""/>
          <p:cNvSpPr/>
          <p:nvPr/>
        </p:nvSpPr>
        <p:spPr>
          <a:xfrm rot="3226385">
            <a:off x="6086844" y="3072212"/>
            <a:ext cx="40762" cy="40762"/>
          </a:xfrm>
          <a:prstGeom prst="round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黑体 CN Normal" panose="020b0400000000000000" pitchFamily="34" charset="-122"/>
              <a:ea typeface="思源黑体 CN Normal" panose="020b0400000000000000" pitchFamily="34" charset="-122"/>
              <a:sym typeface="思源黑体" panose="020b0400000000000000" pitchFamily="34" charset="-122"/>
            </a:endParaRPr>
          </a:p>
        </p:txBody>
      </p:sp>
      <p:sp>
        <p:nvSpPr>
          <p:cNvPr id="37" name="2be865d9d2a345639ba5bb37e0c614c7" title=""/>
          <p:cNvSpPr/>
          <p:nvPr/>
        </p:nvSpPr>
        <p:spPr>
          <a:xfrm rot="3226385">
            <a:off x="6280070" y="3211623"/>
            <a:ext cx="26809" cy="26809"/>
          </a:xfrm>
          <a:prstGeom prst="round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黑体 CN Normal" panose="020b0400000000000000" pitchFamily="34" charset="-122"/>
              <a:ea typeface="思源黑体 CN Normal" panose="020b0400000000000000" pitchFamily="34" charset="-122"/>
              <a:sym typeface="思源黑体" panose="020b0400000000000000" pitchFamily="34" charset="-122"/>
            </a:endParaRPr>
          </a:p>
        </p:txBody>
      </p:sp>
      <p:sp>
        <p:nvSpPr>
          <p:cNvPr id="38" name="72317e83280e4ed187d936343e0e7b3d" title=""/>
          <p:cNvSpPr/>
          <p:nvPr/>
        </p:nvSpPr>
        <p:spPr>
          <a:xfrm rot="3226385">
            <a:off x="6008513" y="3088939"/>
            <a:ext cx="26809" cy="26809"/>
          </a:xfrm>
          <a:prstGeom prst="round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黑体 CN Normal" panose="020b0400000000000000" pitchFamily="34" charset="-122"/>
              <a:ea typeface="思源黑体 CN Normal" panose="020b0400000000000000" pitchFamily="34" charset="-122"/>
              <a:sym typeface="思源黑体" panose="020b0400000000000000" pitchFamily="34" charset="-122"/>
            </a:endParaRPr>
          </a:p>
        </p:txBody>
      </p:sp>
      <p:sp>
        <p:nvSpPr>
          <p:cNvPr id="39" name="TextBox 39" title=""/>
          <p:cNvSpPr txBox="1"/>
          <p:nvPr/>
        </p:nvSpPr>
        <p:spPr>
          <a:xfrm>
            <a:off x="6731000" y="2755900"/>
            <a:ext cx="4622800" cy="2540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000" b="1">
                <a:solidFill>
                  <a:srgbClr val="000000"/>
                </a:solidFill>
                <a:ea typeface="微软雅黑" panose="020b0503020204020204" charset="-122"/>
              </a:rPr>
              <a:t>二、 我喜欢的玩具</a:t>
            </a:r>
            <a:endParaRPr lang="en-US" sz="1100"/>
          </a:p>
        </p:txBody>
      </p:sp>
      <p:cxnSp>
        <p:nvCxnSpPr>
          <p:cNvPr id="40" name="直接连接符 54" title=""/>
          <p:cNvCxnSpPr/>
          <p:nvPr/>
        </p:nvCxnSpPr>
        <p:spPr>
          <a:xfrm>
            <a:off x="6788079" y="4421172"/>
            <a:ext cx="453868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7703827f4a144eb0b30f04245d1f4423" title=""/>
          <p:cNvSpPr/>
          <p:nvPr/>
        </p:nvSpPr>
        <p:spPr>
          <a:xfrm rot="3226385">
            <a:off x="6286052" y="3888486"/>
            <a:ext cx="263216" cy="263216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黑体 CN Normal" panose="020b0400000000000000" pitchFamily="34" charset="-122"/>
              <a:ea typeface="思源黑体 CN Normal" panose="020b0400000000000000" pitchFamily="34" charset="-122"/>
              <a:sym typeface="思源黑体" panose="020b0400000000000000" pitchFamily="34" charset="-122"/>
            </a:endParaRPr>
          </a:p>
        </p:txBody>
      </p:sp>
      <p:sp>
        <p:nvSpPr>
          <p:cNvPr id="42" name="2ad6b34914174534bf133f24d264d28b" title=""/>
          <p:cNvSpPr/>
          <p:nvPr/>
        </p:nvSpPr>
        <p:spPr>
          <a:xfrm rot="3226385">
            <a:off x="6127687" y="3964896"/>
            <a:ext cx="102910" cy="102910"/>
          </a:xfrm>
          <a:prstGeom prst="round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黑体 CN Normal" panose="020b0400000000000000" pitchFamily="34" charset="-122"/>
              <a:ea typeface="思源黑体 CN Normal" panose="020b0400000000000000" pitchFamily="34" charset="-122"/>
              <a:sym typeface="思源黑体" panose="020b0400000000000000" pitchFamily="34" charset="-122"/>
            </a:endParaRPr>
          </a:p>
        </p:txBody>
      </p:sp>
      <p:sp>
        <p:nvSpPr>
          <p:cNvPr id="43" name="657b992ff758495da36bb0f0b0c30c70" title=""/>
          <p:cNvSpPr/>
          <p:nvPr/>
        </p:nvSpPr>
        <p:spPr>
          <a:xfrm rot="3226385">
            <a:off x="6226910" y="4080493"/>
            <a:ext cx="73976" cy="73976"/>
          </a:xfrm>
          <a:prstGeom prst="round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黑体 CN Normal" panose="020b0400000000000000" pitchFamily="34" charset="-122"/>
              <a:ea typeface="思源黑体 CN Normal" panose="020b0400000000000000" pitchFamily="34" charset="-122"/>
              <a:sym typeface="思源黑体" panose="020b0400000000000000" pitchFamily="34" charset="-122"/>
            </a:endParaRPr>
          </a:p>
        </p:txBody>
      </p:sp>
      <p:sp>
        <p:nvSpPr>
          <p:cNvPr id="44" name="e6c1848d9abc40a79c23ed43b1c23708" title=""/>
          <p:cNvSpPr/>
          <p:nvPr/>
        </p:nvSpPr>
        <p:spPr>
          <a:xfrm rot="3226385">
            <a:off x="6086844" y="4088212"/>
            <a:ext cx="40762" cy="40762"/>
          </a:xfrm>
          <a:prstGeom prst="round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黑体 CN Normal" panose="020b0400000000000000" pitchFamily="34" charset="-122"/>
              <a:ea typeface="思源黑体 CN Normal" panose="020b0400000000000000" pitchFamily="34" charset="-122"/>
              <a:sym typeface="思源黑体" panose="020b0400000000000000" pitchFamily="34" charset="-122"/>
            </a:endParaRPr>
          </a:p>
        </p:txBody>
      </p:sp>
      <p:sp>
        <p:nvSpPr>
          <p:cNvPr id="45" name="00fb5bcb8e774ff89402f1cdac4f9e40" title=""/>
          <p:cNvSpPr/>
          <p:nvPr/>
        </p:nvSpPr>
        <p:spPr>
          <a:xfrm rot="3226385">
            <a:off x="6280070" y="4227623"/>
            <a:ext cx="26809" cy="26809"/>
          </a:xfrm>
          <a:prstGeom prst="round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黑体 CN Normal" panose="020b0400000000000000" pitchFamily="34" charset="-122"/>
              <a:ea typeface="思源黑体 CN Normal" panose="020b0400000000000000" pitchFamily="34" charset="-122"/>
              <a:sym typeface="思源黑体" panose="020b0400000000000000" pitchFamily="34" charset="-122"/>
            </a:endParaRPr>
          </a:p>
        </p:txBody>
      </p:sp>
      <p:sp>
        <p:nvSpPr>
          <p:cNvPr id="46" name="d7fb6f565ca349ec96572e127946f8cd" title=""/>
          <p:cNvSpPr/>
          <p:nvPr/>
        </p:nvSpPr>
        <p:spPr>
          <a:xfrm rot="3226385">
            <a:off x="6008513" y="4104939"/>
            <a:ext cx="26809" cy="26809"/>
          </a:xfrm>
          <a:prstGeom prst="round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黑体 CN Normal" panose="020b0400000000000000" pitchFamily="34" charset="-122"/>
              <a:ea typeface="思源黑体 CN Normal" panose="020b0400000000000000" pitchFamily="34" charset="-122"/>
              <a:sym typeface="思源黑体" panose="020b0400000000000000" pitchFamily="34" charset="-122"/>
            </a:endParaRPr>
          </a:p>
        </p:txBody>
      </p:sp>
      <p:sp>
        <p:nvSpPr>
          <p:cNvPr id="47" name="TextBox 47" title=""/>
          <p:cNvSpPr txBox="1"/>
          <p:nvPr/>
        </p:nvSpPr>
        <p:spPr>
          <a:xfrm>
            <a:off x="6731000" y="3771900"/>
            <a:ext cx="4622800" cy="2540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000" b="1">
                <a:solidFill>
                  <a:srgbClr val="000000"/>
                </a:solidFill>
                <a:ea typeface="微软雅黑" panose="020b0503020204020204" charset="-122"/>
              </a:rPr>
              <a:t>三、 玩具的分类</a:t>
            </a:r>
            <a:endParaRPr lang="en-US" sz="1100"/>
          </a:p>
        </p:txBody>
      </p:sp>
      <p:cxnSp>
        <p:nvCxnSpPr>
          <p:cNvPr id="48" name="直接连接符 54" title=""/>
          <p:cNvCxnSpPr/>
          <p:nvPr/>
        </p:nvCxnSpPr>
        <p:spPr>
          <a:xfrm>
            <a:off x="6788079" y="5437172"/>
            <a:ext cx="453868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5d491019d40040909a221c902097ec0e" title=""/>
          <p:cNvSpPr/>
          <p:nvPr/>
        </p:nvSpPr>
        <p:spPr>
          <a:xfrm rot="3226385">
            <a:off x="6286052" y="4904486"/>
            <a:ext cx="263216" cy="263216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黑体 CN Normal" panose="020b0400000000000000" pitchFamily="34" charset="-122"/>
              <a:ea typeface="思源黑体 CN Normal" panose="020b0400000000000000" pitchFamily="34" charset="-122"/>
              <a:sym typeface="思源黑体" panose="020b0400000000000000" pitchFamily="34" charset="-122"/>
            </a:endParaRPr>
          </a:p>
        </p:txBody>
      </p:sp>
      <p:sp>
        <p:nvSpPr>
          <p:cNvPr id="50" name="44f6c78f7c8f4b2abfd87fc69331446e" title=""/>
          <p:cNvSpPr/>
          <p:nvPr/>
        </p:nvSpPr>
        <p:spPr>
          <a:xfrm rot="3226385">
            <a:off x="6127687" y="4980896"/>
            <a:ext cx="102910" cy="102910"/>
          </a:xfrm>
          <a:prstGeom prst="round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黑体 CN Normal" panose="020b0400000000000000" pitchFamily="34" charset="-122"/>
              <a:ea typeface="思源黑体 CN Normal" panose="020b0400000000000000" pitchFamily="34" charset="-122"/>
              <a:sym typeface="思源黑体" panose="020b0400000000000000" pitchFamily="34" charset="-122"/>
            </a:endParaRPr>
          </a:p>
        </p:txBody>
      </p:sp>
      <p:sp>
        <p:nvSpPr>
          <p:cNvPr id="51" name="d9e0935126f54c598a61c340bc58efd7" title=""/>
          <p:cNvSpPr/>
          <p:nvPr/>
        </p:nvSpPr>
        <p:spPr>
          <a:xfrm rot="3226385">
            <a:off x="6226910" y="5096493"/>
            <a:ext cx="73976" cy="73976"/>
          </a:xfrm>
          <a:prstGeom prst="round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黑体 CN Normal" panose="020b0400000000000000" pitchFamily="34" charset="-122"/>
              <a:ea typeface="思源黑体 CN Normal" panose="020b0400000000000000" pitchFamily="34" charset="-122"/>
              <a:sym typeface="思源黑体" panose="020b0400000000000000" pitchFamily="34" charset="-122"/>
            </a:endParaRPr>
          </a:p>
        </p:txBody>
      </p:sp>
      <p:sp>
        <p:nvSpPr>
          <p:cNvPr id="52" name="c9b8fc8abd13425887dfd7dacc4f3827" title=""/>
          <p:cNvSpPr/>
          <p:nvPr/>
        </p:nvSpPr>
        <p:spPr>
          <a:xfrm rot="3226385">
            <a:off x="6086844" y="5104212"/>
            <a:ext cx="40762" cy="40762"/>
          </a:xfrm>
          <a:prstGeom prst="round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黑体 CN Normal" panose="020b0400000000000000" pitchFamily="34" charset="-122"/>
              <a:ea typeface="思源黑体 CN Normal" panose="020b0400000000000000" pitchFamily="34" charset="-122"/>
              <a:sym typeface="思源黑体" panose="020b0400000000000000" pitchFamily="34" charset="-122"/>
            </a:endParaRPr>
          </a:p>
        </p:txBody>
      </p:sp>
      <p:sp>
        <p:nvSpPr>
          <p:cNvPr id="53" name="ffa8fcb1a8a446a7940b269cea772473" title=""/>
          <p:cNvSpPr/>
          <p:nvPr/>
        </p:nvSpPr>
        <p:spPr>
          <a:xfrm rot="3226385">
            <a:off x="6280070" y="5243623"/>
            <a:ext cx="26809" cy="26809"/>
          </a:xfrm>
          <a:prstGeom prst="round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黑体 CN Normal" panose="020b0400000000000000" pitchFamily="34" charset="-122"/>
              <a:ea typeface="思源黑体 CN Normal" panose="020b0400000000000000" pitchFamily="34" charset="-122"/>
              <a:sym typeface="思源黑体" panose="020b0400000000000000" pitchFamily="34" charset="-122"/>
            </a:endParaRPr>
          </a:p>
        </p:txBody>
      </p:sp>
      <p:sp>
        <p:nvSpPr>
          <p:cNvPr id="54" name="5b0134ad53914dc7bc40f4e43936c5d6" title=""/>
          <p:cNvSpPr/>
          <p:nvPr/>
        </p:nvSpPr>
        <p:spPr>
          <a:xfrm rot="3226385">
            <a:off x="6008513" y="5120939"/>
            <a:ext cx="26809" cy="26809"/>
          </a:xfrm>
          <a:prstGeom prst="round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黑体 CN Normal" panose="020b0400000000000000" pitchFamily="34" charset="-122"/>
              <a:ea typeface="思源黑体 CN Normal" panose="020b0400000000000000" pitchFamily="34" charset="-122"/>
              <a:sym typeface="思源黑体" panose="020b0400000000000000" pitchFamily="34" charset="-122"/>
            </a:endParaRPr>
          </a:p>
        </p:txBody>
      </p:sp>
      <p:sp>
        <p:nvSpPr>
          <p:cNvPr id="56" name="TextBox 56" title=""/>
          <p:cNvSpPr txBox="1"/>
          <p:nvPr/>
        </p:nvSpPr>
        <p:spPr>
          <a:xfrm>
            <a:off x="6731000" y="4787900"/>
            <a:ext cx="4622800" cy="2540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000" b="1">
                <a:solidFill>
                  <a:srgbClr val="000000"/>
                </a:solidFill>
                <a:ea typeface="微软雅黑" panose="020b0503020204020204" charset="-122"/>
              </a:rPr>
              <a:t>四、 玩具的保养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 title=""/>
          <p:cNvGrpSpPr/>
          <p:nvPr/>
        </p:nvGrpSpPr>
        <p:grpSpPr>
          <a:xfrm rot="21248884">
            <a:off x="9904097" y="-114760"/>
            <a:ext cx="4261440" cy="9659789"/>
            <a:chOff x="-745514" y="-1259349"/>
            <a:chExt cx="7687029" cy="17424870"/>
          </a:xfrm>
        </p:grpSpPr>
        <p:sp>
          <p:nvSpPr>
            <p:cNvPr id="3" name="矩形: 圆角 27"/>
            <p:cNvSpPr/>
            <p:nvPr/>
          </p:nvSpPr>
          <p:spPr>
            <a:xfrm rot="2700000">
              <a:off x="-10678" y="1579074"/>
              <a:ext cx="935274" cy="935273"/>
            </a:xfrm>
            <a:prstGeom prst="roundRect">
              <a:avLst/>
            </a:prstGeom>
            <a:noFill/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矩形: 圆角 28"/>
            <p:cNvSpPr/>
            <p:nvPr/>
          </p:nvSpPr>
          <p:spPr>
            <a:xfrm rot="2700000">
              <a:off x="1014942" y="5338049"/>
              <a:ext cx="2235200" cy="2235200"/>
            </a:xfrm>
            <a:prstGeom prst="roundRect">
              <a:avLst/>
            </a:prstGeom>
            <a:noFill/>
            <a:ln w="38100">
              <a:solidFill>
                <a:schemeClr val="accent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矩形: 圆角 29"/>
            <p:cNvSpPr/>
            <p:nvPr/>
          </p:nvSpPr>
          <p:spPr>
            <a:xfrm rot="2700000">
              <a:off x="1076665" y="1559464"/>
              <a:ext cx="3153828" cy="3153828"/>
            </a:xfrm>
            <a:prstGeom prst="roundRect">
              <a:avLst/>
            </a:prstGeom>
            <a:noFill/>
            <a:ln>
              <a:solidFill>
                <a:schemeClr val="accent1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矩形: 圆角 30"/>
            <p:cNvSpPr/>
            <p:nvPr/>
          </p:nvSpPr>
          <p:spPr>
            <a:xfrm rot="2700000">
              <a:off x="-745514" y="8478492"/>
              <a:ext cx="7687029" cy="7687029"/>
            </a:xfrm>
            <a:prstGeom prst="round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1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: 圆角 31"/>
            <p:cNvSpPr/>
            <p:nvPr/>
          </p:nvSpPr>
          <p:spPr>
            <a:xfrm rot="2700000">
              <a:off x="441343" y="-1259349"/>
              <a:ext cx="3153828" cy="3153828"/>
            </a:xfrm>
            <a:prstGeom prst="roundRect">
              <a:avLst/>
            </a:prstGeom>
            <a:noFill/>
            <a:ln>
              <a:solidFill>
                <a:schemeClr val="accent1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8" name="矩形 6" title=""/>
          <p:cNvSpPr/>
          <p:nvPr/>
        </p:nvSpPr>
        <p:spPr>
          <a:xfrm flipH="1">
            <a:off x="8736587" y="1825296"/>
            <a:ext cx="4554793" cy="6119094"/>
          </a:xfrm>
          <a:custGeom>
            <a:gdLst>
              <a:gd name="connsiteX0" fmla="*/ 0 w 4554793"/>
              <a:gd name="connsiteY0" fmla="*/ 0 h 6119094"/>
              <a:gd name="connsiteX1" fmla="*/ 4554793 w 4554793"/>
              <a:gd name="connsiteY1" fmla="*/ 0 h 6119094"/>
              <a:gd name="connsiteX2" fmla="*/ 4554793 w 4554793"/>
              <a:gd name="connsiteY2" fmla="*/ 6119094 h 6119094"/>
              <a:gd name="connsiteX3" fmla="*/ 0 w 4554793"/>
              <a:gd name="connsiteY3" fmla="*/ 6119094 h 6119094"/>
              <a:gd name="connsiteX4" fmla="*/ 0 w 4554793"/>
              <a:gd name="connsiteY4" fmla="*/ 0 h 6119094"/>
              <a:gd name="connsiteX0-1" fmla="*/ 0 w 4554793"/>
              <a:gd name="connsiteY0-2" fmla="*/ 0 h 6119094"/>
              <a:gd name="connsiteX1-3" fmla="*/ 4554793 w 4554793"/>
              <a:gd name="connsiteY1-4" fmla="*/ 6119094 h 6119094"/>
              <a:gd name="connsiteX2-5" fmla="*/ 0 w 4554793"/>
              <a:gd name="connsiteY2-6" fmla="*/ 6119094 h 6119094"/>
              <a:gd name="connsiteX3-7" fmla="*/ 0 w 4554793"/>
              <a:gd name="connsiteY3-8" fmla="*/ 0 h 6119094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4554793" h="6119094">
                <a:moveTo>
                  <a:pt x="0" y="0"/>
                </a:moveTo>
                <a:lnTo>
                  <a:pt x="4554793" y="6119094"/>
                </a:lnTo>
                <a:lnTo>
                  <a:pt x="0" y="6119094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黑体 CN Normal" panose="020b0400000000000000" pitchFamily="34" charset="-122"/>
              <a:ea typeface="思源黑体 CN Normal" panose="020b0400000000000000" pitchFamily="34" charset="-122"/>
            </a:endParaRPr>
          </a:p>
        </p:txBody>
      </p:sp>
      <p:sp>
        <p:nvSpPr>
          <p:cNvPr id="9" name="平行四边形 8" title=""/>
          <p:cNvSpPr/>
          <p:nvPr/>
        </p:nvSpPr>
        <p:spPr>
          <a:xfrm>
            <a:off x="-1215593" y="3933227"/>
            <a:ext cx="2501070" cy="2781737"/>
          </a:xfrm>
          <a:prstGeom prst="parallelogram">
            <a:avLst>
              <a:gd name="adj" fmla="val 84262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黑体 CN Normal" panose="020b0400000000000000" pitchFamily="34" charset="-122"/>
              <a:ea typeface="思源黑体 CN Normal" panose="020b0400000000000000" pitchFamily="34" charset="-122"/>
              <a:sym typeface="思源黑体" panose="020b0400000000000000" pitchFamily="34" charset="-122"/>
            </a:endParaRPr>
          </a:p>
        </p:txBody>
      </p:sp>
      <p:sp>
        <p:nvSpPr>
          <p:cNvPr id="10" name="平行四边形 9" title=""/>
          <p:cNvSpPr/>
          <p:nvPr/>
        </p:nvSpPr>
        <p:spPr>
          <a:xfrm>
            <a:off x="-383574" y="4929126"/>
            <a:ext cx="1451502" cy="1614388"/>
          </a:xfrm>
          <a:prstGeom prst="parallelogram">
            <a:avLst>
              <a:gd name="adj" fmla="val 84262"/>
            </a:avLst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黑体 CN Normal" panose="020b0400000000000000" pitchFamily="34" charset="-122"/>
              <a:ea typeface="思源黑体 CN Normal" panose="020b0400000000000000" pitchFamily="34" charset="-122"/>
              <a:sym typeface="思源黑体" panose="020b0400000000000000" pitchFamily="34" charset="-122"/>
            </a:endParaRPr>
          </a:p>
        </p:txBody>
      </p:sp>
      <p:sp>
        <p:nvSpPr>
          <p:cNvPr id="11" name="平行四边形 10" title=""/>
          <p:cNvSpPr/>
          <p:nvPr/>
        </p:nvSpPr>
        <p:spPr>
          <a:xfrm>
            <a:off x="6201411" y="-2694216"/>
            <a:ext cx="4293009" cy="4774765"/>
          </a:xfrm>
          <a:prstGeom prst="parallelogram">
            <a:avLst>
              <a:gd name="adj" fmla="val 84262"/>
            </a:avLst>
          </a:prstGeom>
          <a:solidFill>
            <a:schemeClr val="bg1">
              <a:lumMod val="8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黑体 CN Normal" panose="020b0400000000000000" pitchFamily="34" charset="-122"/>
              <a:ea typeface="思源黑体 CN Normal" panose="020b0400000000000000" pitchFamily="34" charset="-122"/>
              <a:sym typeface="思源黑体" panose="020b0400000000000000" pitchFamily="34" charset="-122"/>
            </a:endParaRPr>
          </a:p>
        </p:txBody>
      </p:sp>
      <p:cxnSp>
        <p:nvCxnSpPr>
          <p:cNvPr id="12" name="直接连接符 11" title=""/>
          <p:cNvCxnSpPr/>
          <p:nvPr/>
        </p:nvCxnSpPr>
        <p:spPr>
          <a:xfrm flipH="1">
            <a:off x="8800556" y="1425344"/>
            <a:ext cx="4554793" cy="6080461"/>
          </a:xfrm>
          <a:prstGeom prst="line">
            <a:avLst/>
          </a:prstGeom>
          <a:ln w="254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3" name="组合 12" title=""/>
          <p:cNvGrpSpPr/>
          <p:nvPr/>
        </p:nvGrpSpPr>
        <p:grpSpPr>
          <a:xfrm>
            <a:off x="8961012" y="927944"/>
            <a:ext cx="3066816" cy="1817784"/>
            <a:chOff x="8521173" y="-926802"/>
            <a:chExt cx="4845108" cy="2871824"/>
          </a:xfrm>
        </p:grpSpPr>
        <p:sp>
          <p:nvSpPr>
            <p:cNvPr id="14" name="矩形: 圆角 16"/>
            <p:cNvSpPr/>
            <p:nvPr userDrawn="1"/>
          </p:nvSpPr>
          <p:spPr>
            <a:xfrm rot="18373616" flipH="1">
              <a:off x="10632877" y="-926802"/>
              <a:ext cx="2733404" cy="2733404"/>
            </a:xfrm>
            <a:prstGeom prst="round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思源黑体 CN Normal" panose="020b0400000000000000" pitchFamily="34" charset="-122"/>
                <a:ea typeface="思源黑体 CN Normal" panose="020b0400000000000000" pitchFamily="34" charset="-122"/>
                <a:sym typeface="思源黑体" panose="020b0400000000000000" pitchFamily="34" charset="-122"/>
              </a:endParaRPr>
            </a:p>
          </p:txBody>
        </p:sp>
        <p:sp>
          <p:nvSpPr>
            <p:cNvPr id="15" name="矩形: 圆角 17"/>
            <p:cNvSpPr/>
            <p:nvPr userDrawn="1"/>
          </p:nvSpPr>
          <p:spPr>
            <a:xfrm rot="18373616" flipH="1">
              <a:off x="9267104" y="-101050"/>
              <a:ext cx="1443772" cy="1443771"/>
            </a:xfrm>
            <a:prstGeom prst="roundRect">
              <a:avLst/>
            </a:prstGeom>
            <a:solidFill>
              <a:schemeClr val="accent4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思源黑体 CN Normal" panose="020b0400000000000000" pitchFamily="34" charset="-122"/>
                <a:ea typeface="思源黑体 CN Normal" panose="020b0400000000000000" pitchFamily="34" charset="-122"/>
                <a:sym typeface="思源黑体" panose="020b0400000000000000" pitchFamily="34" charset="-122"/>
              </a:endParaRPr>
            </a:p>
          </p:txBody>
        </p:sp>
        <p:sp>
          <p:nvSpPr>
            <p:cNvPr id="16" name="矩形: 圆角 18"/>
            <p:cNvSpPr/>
            <p:nvPr userDrawn="1"/>
          </p:nvSpPr>
          <p:spPr>
            <a:xfrm rot="18373616" flipH="1">
              <a:off x="8521173" y="1269477"/>
              <a:ext cx="675545" cy="675545"/>
            </a:xfrm>
            <a:prstGeom prst="roundRect">
              <a:avLst/>
            </a:prstGeom>
            <a:solidFill>
              <a:schemeClr val="accent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思源黑体 CN Normal" panose="020b0400000000000000" pitchFamily="34" charset="-122"/>
                <a:ea typeface="思源黑体 CN Normal" panose="020b0400000000000000" pitchFamily="34" charset="-122"/>
                <a:sym typeface="思源黑体" panose="020b0400000000000000" pitchFamily="34" charset="-122"/>
              </a:endParaRPr>
            </a:p>
          </p:txBody>
        </p:sp>
      </p:grpSp>
      <p:sp>
        <p:nvSpPr>
          <p:cNvPr id="17" name="TextBox 17" title=""/>
          <p:cNvSpPr txBox="1"/>
          <p:nvPr/>
        </p:nvSpPr>
        <p:spPr>
          <a:xfrm>
            <a:off x="1397000" y="2540000"/>
            <a:ext cx="9398000" cy="1270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t">
              <a:defRPr/>
            </a:pPr>
            <a:r>
              <a:rPr lang="en-US" sz="6200" b="1">
                <a:solidFill>
                  <a:srgbClr val="396474"/>
                </a:solidFill>
                <a:ea typeface="微软雅黑" panose="020b0503020204020204" charset="-122"/>
              </a:rPr>
              <a:t>章节标题: 1. 玩具的作用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12192000" cy="6858001"/>
          </a:xfrm>
          <a:prstGeom prst="rect">
            <a:avLst/>
          </a:prstGeom>
        </p:spPr>
      </p:pic>
      <p:sp>
        <p:nvSpPr>
          <p:cNvPr id="5" name="TextBox 5" title=""/>
          <p:cNvSpPr txBox="1"/>
          <p:nvPr/>
        </p:nvSpPr>
        <p:spPr>
          <a:xfrm>
            <a:off x="1498600" y="419100"/>
            <a:ext cx="7975600" cy="3556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800" b="1">
                <a:solidFill>
                  <a:srgbClr val="585858"/>
                </a:solidFill>
                <a:ea typeface="微软雅黑" panose="020b0503020204020204" charset="-122"/>
              </a:rPr>
              <a:t>章节标题: 1. 玩具的作用</a:t>
            </a:r>
            <a:endParaRPr lang="en-US" sz="1100"/>
          </a:p>
        </p:txBody>
      </p:sp>
      <p:sp>
        <p:nvSpPr>
          <p:cNvPr id="6" name="9646e9a01e7848b88a2d819b726587cb" title=""/>
          <p:cNvSpPr/>
          <p:nvPr/>
        </p:nvSpPr>
        <p:spPr bwMode="auto">
          <a:xfrm>
            <a:off x="1713604" y="2169136"/>
            <a:ext cx="3146976" cy="2119874"/>
          </a:xfrm>
          <a:custGeom>
            <a:gdLst>
              <a:gd name="T0" fmla="*/ 0 w 1655"/>
              <a:gd name="T1" fmla="*/ 720 h 1437"/>
              <a:gd name="T2" fmla="*/ 414 w 1655"/>
              <a:gd name="T3" fmla="*/ 1437 h 1437"/>
              <a:gd name="T4" fmla="*/ 1241 w 1655"/>
              <a:gd name="T5" fmla="*/ 1437 h 1437"/>
              <a:gd name="T6" fmla="*/ 1655 w 1655"/>
              <a:gd name="T7" fmla="*/ 720 h 1437"/>
              <a:gd name="T8" fmla="*/ 1241 w 1655"/>
              <a:gd name="T9" fmla="*/ 0 h 1437"/>
              <a:gd name="T10" fmla="*/ 414 w 1655"/>
              <a:gd name="T11" fmla="*/ 0 h 1437"/>
              <a:gd name="T12" fmla="*/ 0 w 1655"/>
              <a:gd name="T13" fmla="*/ 720 h 1437"/>
              <a:gd name="T14" fmla="*/ 0 w 1655"/>
              <a:gd name="T15" fmla="*/ 720 h 143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655" h="1437">
                <a:moveTo>
                  <a:pt x="0" y="720"/>
                </a:moveTo>
                <a:lnTo>
                  <a:pt x="414" y="1437"/>
                </a:lnTo>
                <a:lnTo>
                  <a:pt x="1241" y="1437"/>
                </a:lnTo>
                <a:lnTo>
                  <a:pt x="1655" y="720"/>
                </a:lnTo>
                <a:lnTo>
                  <a:pt x="1241" y="0"/>
                </a:lnTo>
                <a:lnTo>
                  <a:pt x="414" y="0"/>
                </a:lnTo>
                <a:lnTo>
                  <a:pt x="0" y="720"/>
                </a:lnTo>
                <a:lnTo>
                  <a:pt x="0" y="720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</a:ln>
          <a:effectLst>
            <a:outerShdw blurRad="1092200" sx="94000" sy="94000" algn="ctr" rotWithShape="0">
              <a:prstClr val="black">
                <a:alpha val="20000"/>
              </a:prstClr>
            </a:outerShdw>
          </a:effectLst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思源黑体 CN Normal" panose="020b0400000000000000" pitchFamily="34" charset="-122"/>
              <a:ea typeface="思源黑体 CN Normal" panose="020b0400000000000000" pitchFamily="34" charset="-122"/>
              <a:cs typeface="+mn-ea"/>
              <a:sym typeface="+mn-lt"/>
            </a:endParaRPr>
          </a:p>
        </p:txBody>
      </p:sp>
      <p:sp>
        <p:nvSpPr>
          <p:cNvPr id="7" name="dcc470d0d6164881a5783d7825fd6d24" title=""/>
          <p:cNvSpPr>
            <a:spLocks noChangeArrowheads="1"/>
          </p:cNvSpPr>
          <p:nvPr/>
        </p:nvSpPr>
        <p:spPr bwMode="auto">
          <a:xfrm>
            <a:off x="2941602" y="2500640"/>
            <a:ext cx="693347" cy="694823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思源黑体 CN Normal" panose="020b0400000000000000" pitchFamily="34" charset="-122"/>
              <a:ea typeface="思源黑体 CN Normal" panose="020b0400000000000000" pitchFamily="34" charset="-122"/>
              <a:cs typeface="+mn-ea"/>
              <a:sym typeface="+mn-lt"/>
            </a:endParaRPr>
          </a:p>
        </p:txBody>
      </p:sp>
      <p:sp>
        <p:nvSpPr>
          <p:cNvPr id="8" name="66c25291d4e841e7b67b6e42e9b88555" title=""/>
          <p:cNvSpPr>
            <a:spLocks noEditPoints="1"/>
          </p:cNvSpPr>
          <p:nvPr/>
        </p:nvSpPr>
        <p:spPr bwMode="auto">
          <a:xfrm>
            <a:off x="1896148" y="2291579"/>
            <a:ext cx="2781889" cy="1874989"/>
          </a:xfrm>
          <a:custGeom>
            <a:gdLst>
              <a:gd name="T0" fmla="*/ 10 w 1463"/>
              <a:gd name="T1" fmla="*/ 637 h 1271"/>
              <a:gd name="T2" fmla="*/ 371 w 1463"/>
              <a:gd name="T3" fmla="*/ 1260 h 1271"/>
              <a:gd name="T4" fmla="*/ 1089 w 1463"/>
              <a:gd name="T5" fmla="*/ 1260 h 1271"/>
              <a:gd name="T6" fmla="*/ 1450 w 1463"/>
              <a:gd name="T7" fmla="*/ 637 h 1271"/>
              <a:gd name="T8" fmla="*/ 1089 w 1463"/>
              <a:gd name="T9" fmla="*/ 10 h 1271"/>
              <a:gd name="T10" fmla="*/ 371 w 1463"/>
              <a:gd name="T11" fmla="*/ 10 h 1271"/>
              <a:gd name="T12" fmla="*/ 10 w 1463"/>
              <a:gd name="T13" fmla="*/ 637 h 1271"/>
              <a:gd name="T14" fmla="*/ 10 w 1463"/>
              <a:gd name="T15" fmla="*/ 637 h 1271"/>
              <a:gd name="T16" fmla="*/ 0 w 1463"/>
              <a:gd name="T17" fmla="*/ 637 h 1271"/>
              <a:gd name="T18" fmla="*/ 366 w 1463"/>
              <a:gd name="T19" fmla="*/ 0 h 1271"/>
              <a:gd name="T20" fmla="*/ 1097 w 1463"/>
              <a:gd name="T21" fmla="*/ 0 h 1271"/>
              <a:gd name="T22" fmla="*/ 1463 w 1463"/>
              <a:gd name="T23" fmla="*/ 637 h 1271"/>
              <a:gd name="T24" fmla="*/ 1097 w 1463"/>
              <a:gd name="T25" fmla="*/ 1271 h 1271"/>
              <a:gd name="T26" fmla="*/ 366 w 1463"/>
              <a:gd name="T27" fmla="*/ 1271 h 1271"/>
              <a:gd name="T28" fmla="*/ 0 w 1463"/>
              <a:gd name="T29" fmla="*/ 637 h 1271"/>
              <a:gd name="T30" fmla="*/ 0 w 1463"/>
              <a:gd name="T31" fmla="*/ 637 h 127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1463" h="1271">
                <a:moveTo>
                  <a:pt x="10" y="637"/>
                </a:moveTo>
                <a:lnTo>
                  <a:pt x="371" y="1260"/>
                </a:lnTo>
                <a:lnTo>
                  <a:pt x="1089" y="1260"/>
                </a:lnTo>
                <a:lnTo>
                  <a:pt x="1450" y="637"/>
                </a:lnTo>
                <a:lnTo>
                  <a:pt x="1089" y="10"/>
                </a:lnTo>
                <a:lnTo>
                  <a:pt x="371" y="10"/>
                </a:lnTo>
                <a:lnTo>
                  <a:pt x="10" y="637"/>
                </a:lnTo>
                <a:lnTo>
                  <a:pt x="10" y="637"/>
                </a:lnTo>
                <a:close/>
                <a:moveTo>
                  <a:pt x="0" y="637"/>
                </a:moveTo>
                <a:lnTo>
                  <a:pt x="366" y="0"/>
                </a:lnTo>
                <a:lnTo>
                  <a:pt x="1097" y="0"/>
                </a:lnTo>
                <a:lnTo>
                  <a:pt x="1463" y="637"/>
                </a:lnTo>
                <a:lnTo>
                  <a:pt x="1097" y="1271"/>
                </a:lnTo>
                <a:lnTo>
                  <a:pt x="366" y="1271"/>
                </a:lnTo>
                <a:lnTo>
                  <a:pt x="0" y="637"/>
                </a:lnTo>
                <a:lnTo>
                  <a:pt x="0" y="637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9525">
            <a:noFill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思源黑体 CN Normal" panose="020b0400000000000000" pitchFamily="34" charset="-122"/>
              <a:ea typeface="思源黑体 CN Normal" panose="020b0400000000000000" pitchFamily="34" charset="-122"/>
              <a:cs typeface="+mn-ea"/>
              <a:sym typeface="+mn-lt"/>
            </a:endParaRPr>
          </a:p>
        </p:txBody>
      </p:sp>
      <p:sp>
        <p:nvSpPr>
          <p:cNvPr id="9" name="ce716849c0c54ca3ad0f5bd86f9e1b82" title=""/>
          <p:cNvSpPr>
            <a:spLocks noChangeArrowheads="1"/>
          </p:cNvSpPr>
          <p:nvPr/>
        </p:nvSpPr>
        <p:spPr bwMode="auto">
          <a:xfrm>
            <a:off x="3165097" y="2720962"/>
            <a:ext cx="246357" cy="254178"/>
          </a:xfrm>
          <a:custGeom>
            <a:gdLst>
              <a:gd name="T0" fmla="*/ 111726 w 444"/>
              <a:gd name="T1" fmla="*/ 150538 h 462"/>
              <a:gd name="T2" fmla="*/ 111726 w 444"/>
              <a:gd name="T3" fmla="*/ 150538 h 462"/>
              <a:gd name="T4" fmla="*/ 144162 w 444"/>
              <a:gd name="T5" fmla="*/ 114802 h 462"/>
              <a:gd name="T6" fmla="*/ 199574 w 444"/>
              <a:gd name="T7" fmla="*/ 31716 h 462"/>
              <a:gd name="T8" fmla="*/ 191916 w 444"/>
              <a:gd name="T9" fmla="*/ 23675 h 462"/>
              <a:gd name="T10" fmla="*/ 155875 w 444"/>
              <a:gd name="T11" fmla="*/ 23675 h 462"/>
              <a:gd name="T12" fmla="*/ 100013 w 444"/>
              <a:gd name="T13" fmla="*/ 0 h 462"/>
              <a:gd name="T14" fmla="*/ 44150 w 444"/>
              <a:gd name="T15" fmla="*/ 23675 h 462"/>
              <a:gd name="T16" fmla="*/ 8109 w 444"/>
              <a:gd name="T17" fmla="*/ 23675 h 462"/>
              <a:gd name="T18" fmla="*/ 0 w 444"/>
              <a:gd name="T19" fmla="*/ 31716 h 462"/>
              <a:gd name="T20" fmla="*/ 55863 w 444"/>
              <a:gd name="T21" fmla="*/ 114802 h 462"/>
              <a:gd name="T22" fmla="*/ 87849 w 444"/>
              <a:gd name="T23" fmla="*/ 150538 h 462"/>
              <a:gd name="T24" fmla="*/ 87849 w 444"/>
              <a:gd name="T25" fmla="*/ 166172 h 462"/>
              <a:gd name="T26" fmla="*/ 48204 w 444"/>
              <a:gd name="T27" fmla="*/ 185827 h 462"/>
              <a:gd name="T28" fmla="*/ 100013 w 444"/>
              <a:gd name="T29" fmla="*/ 205928 h 462"/>
              <a:gd name="T30" fmla="*/ 147766 w 444"/>
              <a:gd name="T31" fmla="*/ 185827 h 462"/>
              <a:gd name="T32" fmla="*/ 111726 w 444"/>
              <a:gd name="T33" fmla="*/ 166172 h 462"/>
              <a:gd name="T34" fmla="*/ 111726 w 444"/>
              <a:gd name="T35" fmla="*/ 150538 h 462"/>
              <a:gd name="T36" fmla="*/ 144162 w 444"/>
              <a:gd name="T37" fmla="*/ 94700 h 462"/>
              <a:gd name="T38" fmla="*/ 144162 w 444"/>
              <a:gd name="T39" fmla="*/ 94700 h 462"/>
              <a:gd name="T40" fmla="*/ 155875 w 444"/>
              <a:gd name="T41" fmla="*/ 39756 h 462"/>
              <a:gd name="T42" fmla="*/ 183807 w 444"/>
              <a:gd name="T43" fmla="*/ 39756 h 462"/>
              <a:gd name="T44" fmla="*/ 144162 w 444"/>
              <a:gd name="T45" fmla="*/ 94700 h 462"/>
              <a:gd name="T46" fmla="*/ 100013 w 444"/>
              <a:gd name="T47" fmla="*/ 16081 h 462"/>
              <a:gd name="T48" fmla="*/ 100013 w 444"/>
              <a:gd name="T49" fmla="*/ 16081 h 462"/>
              <a:gd name="T50" fmla="*/ 144162 w 444"/>
              <a:gd name="T51" fmla="*/ 31716 h 462"/>
              <a:gd name="T52" fmla="*/ 100013 w 444"/>
              <a:gd name="T53" fmla="*/ 51370 h 462"/>
              <a:gd name="T54" fmla="*/ 55863 w 444"/>
              <a:gd name="T55" fmla="*/ 31716 h 462"/>
              <a:gd name="T56" fmla="*/ 100013 w 444"/>
              <a:gd name="T57" fmla="*/ 16081 h 462"/>
              <a:gd name="T58" fmla="*/ 16218 w 444"/>
              <a:gd name="T59" fmla="*/ 39756 h 462"/>
              <a:gd name="T60" fmla="*/ 16218 w 444"/>
              <a:gd name="T61" fmla="*/ 39756 h 462"/>
              <a:gd name="T62" fmla="*/ 44150 w 444"/>
              <a:gd name="T63" fmla="*/ 39756 h 462"/>
              <a:gd name="T64" fmla="*/ 55863 w 444"/>
              <a:gd name="T65" fmla="*/ 94700 h 462"/>
              <a:gd name="T66" fmla="*/ 16218 w 444"/>
              <a:gd name="T67" fmla="*/ 39756 h 462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</a:gdLst>
            <a:cxnLst>
              <a:cxn ang="T68">
                <a:pos x="T0" y="T1"/>
              </a:cxn>
              <a:cxn ang="T69">
                <a:pos x="T2" y="T3"/>
              </a:cxn>
              <a:cxn ang="T70">
                <a:pos x="T4" y="T5"/>
              </a:cxn>
              <a:cxn ang="T71">
                <a:pos x="T6" y="T7"/>
              </a:cxn>
              <a:cxn ang="T72">
                <a:pos x="T8" y="T9"/>
              </a:cxn>
              <a:cxn ang="T73">
                <a:pos x="T10" y="T11"/>
              </a:cxn>
              <a:cxn ang="T74">
                <a:pos x="T12" y="T13"/>
              </a:cxn>
              <a:cxn ang="T75">
                <a:pos x="T14" y="T15"/>
              </a:cxn>
              <a:cxn ang="T76">
                <a:pos x="T16" y="T17"/>
              </a:cxn>
              <a:cxn ang="T77">
                <a:pos x="T18" y="T19"/>
              </a:cxn>
              <a:cxn ang="T78">
                <a:pos x="T20" y="T21"/>
              </a:cxn>
              <a:cxn ang="T79">
                <a:pos x="T22" y="T23"/>
              </a:cxn>
              <a:cxn ang="T80">
                <a:pos x="T24" y="T25"/>
              </a:cxn>
              <a:cxn ang="T81">
                <a:pos x="T26" y="T27"/>
              </a:cxn>
              <a:cxn ang="T82">
                <a:pos x="T28" y="T29"/>
              </a:cxn>
              <a:cxn ang="T83">
                <a:pos x="T30" y="T31"/>
              </a:cxn>
              <a:cxn ang="T84">
                <a:pos x="T32" y="T33"/>
              </a:cxn>
              <a:cxn ang="T85">
                <a:pos x="T34" y="T35"/>
              </a:cxn>
              <a:cxn ang="T86">
                <a:pos x="T36" y="T37"/>
              </a:cxn>
              <a:cxn ang="T87">
                <a:pos x="T38" y="T39"/>
              </a:cxn>
              <a:cxn ang="T88">
                <a:pos x="T40" y="T41"/>
              </a:cxn>
              <a:cxn ang="T89">
                <a:pos x="T42" y="T43"/>
              </a:cxn>
              <a:cxn ang="T90">
                <a:pos x="T44" y="T45"/>
              </a:cxn>
              <a:cxn ang="T91">
                <a:pos x="T46" y="T47"/>
              </a:cxn>
              <a:cxn ang="T92">
                <a:pos x="T48" y="T49"/>
              </a:cxn>
              <a:cxn ang="T93">
                <a:pos x="T50" y="T51"/>
              </a:cxn>
              <a:cxn ang="T94">
                <a:pos x="T52" y="T53"/>
              </a:cxn>
              <a:cxn ang="T95">
                <a:pos x="T54" y="T55"/>
              </a:cxn>
              <a:cxn ang="T96">
                <a:pos x="T56" y="T57"/>
              </a:cxn>
              <a:cxn ang="T97">
                <a:pos x="T58" y="T59"/>
              </a:cxn>
              <a:cxn ang="T98">
                <a:pos x="T60" y="T61"/>
              </a:cxn>
              <a:cxn ang="T99">
                <a:pos x="T62" y="T63"/>
              </a:cxn>
              <a:cxn ang="T100">
                <a:pos x="T64" y="T65"/>
              </a:cxn>
              <a:cxn ang="T101">
                <a:pos x="T66" y="T67"/>
              </a:cxn>
            </a:cxnLst>
            <a:rect l="0" t="0" r="r" b="b"/>
            <a:pathLst>
              <a:path w="442" h="462">
                <a:moveTo>
                  <a:pt x="248" y="337"/>
                </a:moveTo>
                <a:lnTo>
                  <a:pt x="248" y="337"/>
                </a:lnTo>
                <a:cubicBezTo>
                  <a:pt x="248" y="302"/>
                  <a:pt x="275" y="283"/>
                  <a:pt x="320" y="257"/>
                </a:cubicBezTo>
                <a:cubicBezTo>
                  <a:pt x="373" y="221"/>
                  <a:pt x="443" y="177"/>
                  <a:pt x="443" y="71"/>
                </a:cubicBezTo>
                <a:cubicBezTo>
                  <a:pt x="443" y="62"/>
                  <a:pt x="434" y="53"/>
                  <a:pt x="426" y="53"/>
                </a:cubicBezTo>
                <a:cubicBezTo>
                  <a:pt x="346" y="53"/>
                  <a:pt x="346" y="53"/>
                  <a:pt x="346" y="53"/>
                </a:cubicBezTo>
                <a:cubicBezTo>
                  <a:pt x="328" y="27"/>
                  <a:pt x="293" y="0"/>
                  <a:pt x="222" y="0"/>
                </a:cubicBezTo>
                <a:cubicBezTo>
                  <a:pt x="151" y="0"/>
                  <a:pt x="116" y="27"/>
                  <a:pt x="98" y="53"/>
                </a:cubicBezTo>
                <a:cubicBezTo>
                  <a:pt x="18" y="53"/>
                  <a:pt x="18" y="53"/>
                  <a:pt x="18" y="53"/>
                </a:cubicBezTo>
                <a:cubicBezTo>
                  <a:pt x="9" y="53"/>
                  <a:pt x="0" y="62"/>
                  <a:pt x="0" y="71"/>
                </a:cubicBezTo>
                <a:cubicBezTo>
                  <a:pt x="0" y="177"/>
                  <a:pt x="62" y="221"/>
                  <a:pt x="124" y="257"/>
                </a:cubicBezTo>
                <a:cubicBezTo>
                  <a:pt x="169" y="283"/>
                  <a:pt x="195" y="302"/>
                  <a:pt x="195" y="337"/>
                </a:cubicBezTo>
                <a:cubicBezTo>
                  <a:pt x="195" y="372"/>
                  <a:pt x="195" y="372"/>
                  <a:pt x="195" y="372"/>
                </a:cubicBezTo>
                <a:cubicBezTo>
                  <a:pt x="142" y="381"/>
                  <a:pt x="107" y="399"/>
                  <a:pt x="107" y="416"/>
                </a:cubicBezTo>
                <a:cubicBezTo>
                  <a:pt x="107" y="443"/>
                  <a:pt x="160" y="461"/>
                  <a:pt x="222" y="461"/>
                </a:cubicBezTo>
                <a:cubicBezTo>
                  <a:pt x="283" y="461"/>
                  <a:pt x="328" y="443"/>
                  <a:pt x="328" y="416"/>
                </a:cubicBezTo>
                <a:cubicBezTo>
                  <a:pt x="328" y="399"/>
                  <a:pt x="302" y="381"/>
                  <a:pt x="248" y="372"/>
                </a:cubicBezTo>
                <a:lnTo>
                  <a:pt x="248" y="337"/>
                </a:lnTo>
                <a:close/>
                <a:moveTo>
                  <a:pt x="320" y="212"/>
                </a:moveTo>
                <a:lnTo>
                  <a:pt x="320" y="212"/>
                </a:lnTo>
                <a:cubicBezTo>
                  <a:pt x="337" y="186"/>
                  <a:pt x="346" y="142"/>
                  <a:pt x="346" y="89"/>
                </a:cubicBezTo>
                <a:cubicBezTo>
                  <a:pt x="408" y="89"/>
                  <a:pt x="408" y="89"/>
                  <a:pt x="408" y="89"/>
                </a:cubicBezTo>
                <a:cubicBezTo>
                  <a:pt x="399" y="151"/>
                  <a:pt x="364" y="186"/>
                  <a:pt x="320" y="212"/>
                </a:cubicBezTo>
                <a:close/>
                <a:moveTo>
                  <a:pt x="222" y="36"/>
                </a:moveTo>
                <a:lnTo>
                  <a:pt x="222" y="36"/>
                </a:lnTo>
                <a:cubicBezTo>
                  <a:pt x="293" y="36"/>
                  <a:pt x="320" y="62"/>
                  <a:pt x="320" y="71"/>
                </a:cubicBezTo>
                <a:cubicBezTo>
                  <a:pt x="320" y="80"/>
                  <a:pt x="293" y="106"/>
                  <a:pt x="222" y="115"/>
                </a:cubicBezTo>
                <a:cubicBezTo>
                  <a:pt x="151" y="106"/>
                  <a:pt x="124" y="80"/>
                  <a:pt x="124" y="71"/>
                </a:cubicBezTo>
                <a:cubicBezTo>
                  <a:pt x="124" y="62"/>
                  <a:pt x="151" y="36"/>
                  <a:pt x="222" y="36"/>
                </a:cubicBezTo>
                <a:close/>
                <a:moveTo>
                  <a:pt x="36" y="89"/>
                </a:moveTo>
                <a:lnTo>
                  <a:pt x="36" y="89"/>
                </a:lnTo>
                <a:cubicBezTo>
                  <a:pt x="98" y="89"/>
                  <a:pt x="98" y="89"/>
                  <a:pt x="98" y="89"/>
                </a:cubicBezTo>
                <a:cubicBezTo>
                  <a:pt x="98" y="142"/>
                  <a:pt x="107" y="186"/>
                  <a:pt x="124" y="212"/>
                </a:cubicBezTo>
                <a:cubicBezTo>
                  <a:pt x="80" y="186"/>
                  <a:pt x="36" y="151"/>
                  <a:pt x="36" y="89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txBody>
          <a:bodyPr wrap="none" lIns="34290" tIns="17145" rIns="34290" bIns="17145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思源黑体 CN Normal" panose="020b0400000000000000" pitchFamily="34" charset="-122"/>
              <a:ea typeface="思源黑体 CN Normal" panose="020b0400000000000000" pitchFamily="34" charset="-122"/>
              <a:cs typeface="+mn-ea"/>
              <a:sym typeface="+mn-lt"/>
            </a:endParaRPr>
          </a:p>
        </p:txBody>
      </p:sp>
      <p:sp>
        <p:nvSpPr>
          <p:cNvPr id="10" name="TextBox 10" title=""/>
          <p:cNvSpPr txBox="1"/>
          <p:nvPr/>
        </p:nvSpPr>
        <p:spPr>
          <a:xfrm>
            <a:off x="2400300" y="3403600"/>
            <a:ext cx="1765300" cy="2032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t">
              <a:defRPr/>
            </a:pPr>
            <a:r>
              <a:rPr lang="en-US" sz="1600" b="1">
                <a:solidFill>
                  <a:srgbClr val="585858"/>
                </a:solidFill>
                <a:ea typeface="微软雅黑" panose="020b0503020204020204" charset="-122"/>
              </a:rPr>
              <a:t>要点标题: 培养想象力和创造力</a:t>
            </a:r>
            <a:endParaRPr lang="en-US" sz="1100"/>
          </a:p>
        </p:txBody>
      </p:sp>
      <p:sp>
        <p:nvSpPr>
          <p:cNvPr id="11" name="9e65438d9f6f4223b814945b3be3e776" title=""/>
          <p:cNvSpPr/>
          <p:nvPr/>
        </p:nvSpPr>
        <p:spPr bwMode="auto">
          <a:xfrm>
            <a:off x="6920604" y="2154348"/>
            <a:ext cx="3146976" cy="2119874"/>
          </a:xfrm>
          <a:custGeom>
            <a:gdLst>
              <a:gd name="T0" fmla="*/ 0 w 1655"/>
              <a:gd name="T1" fmla="*/ 720 h 1437"/>
              <a:gd name="T2" fmla="*/ 414 w 1655"/>
              <a:gd name="T3" fmla="*/ 1437 h 1437"/>
              <a:gd name="T4" fmla="*/ 1241 w 1655"/>
              <a:gd name="T5" fmla="*/ 1437 h 1437"/>
              <a:gd name="T6" fmla="*/ 1655 w 1655"/>
              <a:gd name="T7" fmla="*/ 720 h 1437"/>
              <a:gd name="T8" fmla="*/ 1241 w 1655"/>
              <a:gd name="T9" fmla="*/ 0 h 1437"/>
              <a:gd name="T10" fmla="*/ 414 w 1655"/>
              <a:gd name="T11" fmla="*/ 0 h 1437"/>
              <a:gd name="T12" fmla="*/ 0 w 1655"/>
              <a:gd name="T13" fmla="*/ 720 h 1437"/>
              <a:gd name="T14" fmla="*/ 0 w 1655"/>
              <a:gd name="T15" fmla="*/ 720 h 143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655" h="1437">
                <a:moveTo>
                  <a:pt x="0" y="720"/>
                </a:moveTo>
                <a:lnTo>
                  <a:pt x="414" y="1437"/>
                </a:lnTo>
                <a:lnTo>
                  <a:pt x="1241" y="1437"/>
                </a:lnTo>
                <a:lnTo>
                  <a:pt x="1655" y="720"/>
                </a:lnTo>
                <a:lnTo>
                  <a:pt x="1241" y="0"/>
                </a:lnTo>
                <a:lnTo>
                  <a:pt x="414" y="0"/>
                </a:lnTo>
                <a:lnTo>
                  <a:pt x="0" y="720"/>
                </a:lnTo>
                <a:lnTo>
                  <a:pt x="0" y="720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</a:ln>
          <a:effectLst>
            <a:outerShdw blurRad="1092200" sx="94000" sy="94000" algn="ctr" rotWithShape="0">
              <a:prstClr val="black">
                <a:alpha val="20000"/>
              </a:prstClr>
            </a:outerShdw>
          </a:effectLst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思源黑体 CN Normal" panose="020b0400000000000000" pitchFamily="34" charset="-122"/>
              <a:ea typeface="思源黑体 CN Normal" panose="020b0400000000000000" pitchFamily="34" charset="-122"/>
              <a:cs typeface="+mn-ea"/>
              <a:sym typeface="+mn-lt"/>
            </a:endParaRPr>
          </a:p>
        </p:txBody>
      </p:sp>
      <p:sp>
        <p:nvSpPr>
          <p:cNvPr id="12" name="59ff1d02d76042a6b17d51d105eb4627" title=""/>
          <p:cNvSpPr>
            <a:spLocks noEditPoints="1"/>
          </p:cNvSpPr>
          <p:nvPr/>
        </p:nvSpPr>
        <p:spPr bwMode="auto">
          <a:xfrm>
            <a:off x="7103149" y="2276791"/>
            <a:ext cx="2781889" cy="1874989"/>
          </a:xfrm>
          <a:custGeom>
            <a:gdLst>
              <a:gd name="T0" fmla="*/ 10 w 1463"/>
              <a:gd name="T1" fmla="*/ 637 h 1271"/>
              <a:gd name="T2" fmla="*/ 371 w 1463"/>
              <a:gd name="T3" fmla="*/ 1260 h 1271"/>
              <a:gd name="T4" fmla="*/ 1089 w 1463"/>
              <a:gd name="T5" fmla="*/ 1260 h 1271"/>
              <a:gd name="T6" fmla="*/ 1450 w 1463"/>
              <a:gd name="T7" fmla="*/ 637 h 1271"/>
              <a:gd name="T8" fmla="*/ 1089 w 1463"/>
              <a:gd name="T9" fmla="*/ 10 h 1271"/>
              <a:gd name="T10" fmla="*/ 371 w 1463"/>
              <a:gd name="T11" fmla="*/ 10 h 1271"/>
              <a:gd name="T12" fmla="*/ 10 w 1463"/>
              <a:gd name="T13" fmla="*/ 637 h 1271"/>
              <a:gd name="T14" fmla="*/ 10 w 1463"/>
              <a:gd name="T15" fmla="*/ 637 h 1271"/>
              <a:gd name="T16" fmla="*/ 0 w 1463"/>
              <a:gd name="T17" fmla="*/ 637 h 1271"/>
              <a:gd name="T18" fmla="*/ 366 w 1463"/>
              <a:gd name="T19" fmla="*/ 0 h 1271"/>
              <a:gd name="T20" fmla="*/ 1097 w 1463"/>
              <a:gd name="T21" fmla="*/ 0 h 1271"/>
              <a:gd name="T22" fmla="*/ 1463 w 1463"/>
              <a:gd name="T23" fmla="*/ 637 h 1271"/>
              <a:gd name="T24" fmla="*/ 1097 w 1463"/>
              <a:gd name="T25" fmla="*/ 1271 h 1271"/>
              <a:gd name="T26" fmla="*/ 366 w 1463"/>
              <a:gd name="T27" fmla="*/ 1271 h 1271"/>
              <a:gd name="T28" fmla="*/ 0 w 1463"/>
              <a:gd name="T29" fmla="*/ 637 h 1271"/>
              <a:gd name="T30" fmla="*/ 0 w 1463"/>
              <a:gd name="T31" fmla="*/ 637 h 127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1463" h="1271">
                <a:moveTo>
                  <a:pt x="10" y="637"/>
                </a:moveTo>
                <a:lnTo>
                  <a:pt x="371" y="1260"/>
                </a:lnTo>
                <a:lnTo>
                  <a:pt x="1089" y="1260"/>
                </a:lnTo>
                <a:lnTo>
                  <a:pt x="1450" y="637"/>
                </a:lnTo>
                <a:lnTo>
                  <a:pt x="1089" y="10"/>
                </a:lnTo>
                <a:lnTo>
                  <a:pt x="371" y="10"/>
                </a:lnTo>
                <a:lnTo>
                  <a:pt x="10" y="637"/>
                </a:lnTo>
                <a:lnTo>
                  <a:pt x="10" y="637"/>
                </a:lnTo>
                <a:close/>
                <a:moveTo>
                  <a:pt x="0" y="637"/>
                </a:moveTo>
                <a:lnTo>
                  <a:pt x="366" y="0"/>
                </a:lnTo>
                <a:lnTo>
                  <a:pt x="1097" y="0"/>
                </a:lnTo>
                <a:lnTo>
                  <a:pt x="1463" y="637"/>
                </a:lnTo>
                <a:lnTo>
                  <a:pt x="1097" y="1271"/>
                </a:lnTo>
                <a:lnTo>
                  <a:pt x="366" y="1271"/>
                </a:lnTo>
                <a:lnTo>
                  <a:pt x="0" y="637"/>
                </a:lnTo>
                <a:lnTo>
                  <a:pt x="0" y="637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9525">
            <a:noFill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思源黑体 CN Normal" panose="020b0400000000000000" pitchFamily="34" charset="-122"/>
              <a:ea typeface="思源黑体 CN Normal" panose="020b0400000000000000" pitchFamily="34" charset="-122"/>
              <a:cs typeface="+mn-ea"/>
              <a:sym typeface="+mn-lt"/>
            </a:endParaRPr>
          </a:p>
        </p:txBody>
      </p:sp>
      <p:sp>
        <p:nvSpPr>
          <p:cNvPr id="13" name="6460da8a5652480e88c24a5af039ce1a" title=""/>
          <p:cNvSpPr>
            <a:spLocks noChangeArrowheads="1"/>
          </p:cNvSpPr>
          <p:nvPr/>
        </p:nvSpPr>
        <p:spPr bwMode="auto">
          <a:xfrm>
            <a:off x="8147419" y="2464488"/>
            <a:ext cx="693347" cy="694823"/>
          </a:xfrm>
          <a:prstGeom prst="ellipse">
            <a:avLst/>
          </a:prstGeom>
          <a:solidFill>
            <a:schemeClr val="accent4"/>
          </a:solidFill>
          <a:ln w="9525">
            <a:noFill/>
            <a:round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思源黑体 CN Normal" panose="020b0400000000000000" pitchFamily="34" charset="-122"/>
              <a:ea typeface="思源黑体 CN Normal" panose="020b0400000000000000" pitchFamily="34" charset="-122"/>
              <a:cs typeface="+mn-ea"/>
              <a:sym typeface="+mn-lt"/>
            </a:endParaRPr>
          </a:p>
        </p:txBody>
      </p:sp>
      <p:sp>
        <p:nvSpPr>
          <p:cNvPr id="14" name="a5803b4bbeb34b649de7b294c4c2cb92" title=""/>
          <p:cNvSpPr>
            <a:spLocks noChangeArrowheads="1"/>
          </p:cNvSpPr>
          <p:nvPr/>
        </p:nvSpPr>
        <p:spPr bwMode="auto">
          <a:xfrm>
            <a:off x="8357227" y="2688721"/>
            <a:ext cx="273730" cy="246357"/>
          </a:xfrm>
          <a:custGeom>
            <a:gdLst>
              <a:gd name="T0" fmla="*/ 35703 w 498"/>
              <a:gd name="T1" fmla="*/ 67874 h 445"/>
              <a:gd name="T2" fmla="*/ 35703 w 498"/>
              <a:gd name="T3" fmla="*/ 67874 h 445"/>
              <a:gd name="T4" fmla="*/ 63372 w 498"/>
              <a:gd name="T5" fmla="*/ 75965 h 445"/>
              <a:gd name="T6" fmla="*/ 67389 w 498"/>
              <a:gd name="T7" fmla="*/ 75965 h 445"/>
              <a:gd name="T8" fmla="*/ 87026 w 498"/>
              <a:gd name="T9" fmla="*/ 60232 h 445"/>
              <a:gd name="T10" fmla="*/ 87026 w 498"/>
              <a:gd name="T11" fmla="*/ 56187 h 445"/>
              <a:gd name="T12" fmla="*/ 79439 w 498"/>
              <a:gd name="T13" fmla="*/ 48096 h 445"/>
              <a:gd name="T14" fmla="*/ 122728 w 498"/>
              <a:gd name="T15" fmla="*/ 4495 h 445"/>
              <a:gd name="T16" fmla="*/ 87026 w 498"/>
              <a:gd name="T17" fmla="*/ 0 h 445"/>
              <a:gd name="T18" fmla="*/ 47753 w 498"/>
              <a:gd name="T19" fmla="*/ 24273 h 445"/>
              <a:gd name="T20" fmla="*/ 32133 w 498"/>
              <a:gd name="T21" fmla="*/ 36409 h 445"/>
              <a:gd name="T22" fmla="*/ 23653 w 498"/>
              <a:gd name="T23" fmla="*/ 52141 h 445"/>
              <a:gd name="T24" fmla="*/ 8033 w 498"/>
              <a:gd name="T25" fmla="*/ 56187 h 445"/>
              <a:gd name="T26" fmla="*/ 0 w 498"/>
              <a:gd name="T27" fmla="*/ 64278 h 445"/>
              <a:gd name="T28" fmla="*/ 0 w 498"/>
              <a:gd name="T29" fmla="*/ 67874 h 445"/>
              <a:gd name="T30" fmla="*/ 16066 w 498"/>
              <a:gd name="T31" fmla="*/ 84055 h 445"/>
              <a:gd name="T32" fmla="*/ 23653 w 498"/>
              <a:gd name="T33" fmla="*/ 88101 h 445"/>
              <a:gd name="T34" fmla="*/ 32133 w 498"/>
              <a:gd name="T35" fmla="*/ 80010 h 445"/>
              <a:gd name="T36" fmla="*/ 35703 w 498"/>
              <a:gd name="T37" fmla="*/ 67874 h 445"/>
              <a:gd name="T38" fmla="*/ 99075 w 498"/>
              <a:gd name="T39" fmla="*/ 71919 h 445"/>
              <a:gd name="T40" fmla="*/ 99075 w 498"/>
              <a:gd name="T41" fmla="*/ 71919 h 445"/>
              <a:gd name="T42" fmla="*/ 95059 w 498"/>
              <a:gd name="T43" fmla="*/ 71919 h 445"/>
              <a:gd name="T44" fmla="*/ 79439 w 498"/>
              <a:gd name="T45" fmla="*/ 84055 h 445"/>
              <a:gd name="T46" fmla="*/ 75422 w 498"/>
              <a:gd name="T47" fmla="*/ 91697 h 445"/>
              <a:gd name="T48" fmla="*/ 170035 w 498"/>
              <a:gd name="T49" fmla="*/ 195530 h 445"/>
              <a:gd name="T50" fmla="*/ 178068 w 498"/>
              <a:gd name="T51" fmla="*/ 195530 h 445"/>
              <a:gd name="T52" fmla="*/ 190117 w 498"/>
              <a:gd name="T53" fmla="*/ 187439 h 445"/>
              <a:gd name="T54" fmla="*/ 190117 w 498"/>
              <a:gd name="T55" fmla="*/ 179798 h 445"/>
              <a:gd name="T56" fmla="*/ 99075 w 498"/>
              <a:gd name="T57" fmla="*/ 71919 h 445"/>
              <a:gd name="T58" fmla="*/ 221804 w 498"/>
              <a:gd name="T59" fmla="*/ 28318 h 445"/>
              <a:gd name="T60" fmla="*/ 221804 w 498"/>
              <a:gd name="T61" fmla="*/ 28318 h 445"/>
              <a:gd name="T62" fmla="*/ 213771 w 498"/>
              <a:gd name="T63" fmla="*/ 24273 h 445"/>
              <a:gd name="T64" fmla="*/ 205737 w 498"/>
              <a:gd name="T65" fmla="*/ 40005 h 445"/>
              <a:gd name="T66" fmla="*/ 182084 w 498"/>
              <a:gd name="T67" fmla="*/ 48096 h 445"/>
              <a:gd name="T68" fmla="*/ 178068 w 498"/>
              <a:gd name="T69" fmla="*/ 28318 h 445"/>
              <a:gd name="T70" fmla="*/ 186101 w 498"/>
              <a:gd name="T71" fmla="*/ 8540 h 445"/>
              <a:gd name="T72" fmla="*/ 182084 w 498"/>
              <a:gd name="T73" fmla="*/ 4495 h 445"/>
              <a:gd name="T74" fmla="*/ 150398 w 498"/>
              <a:gd name="T75" fmla="*/ 32364 h 445"/>
              <a:gd name="T76" fmla="*/ 142365 w 498"/>
              <a:gd name="T77" fmla="*/ 67874 h 445"/>
              <a:gd name="T78" fmla="*/ 126745 w 498"/>
              <a:gd name="T79" fmla="*/ 84055 h 445"/>
              <a:gd name="T80" fmla="*/ 142365 w 498"/>
              <a:gd name="T81" fmla="*/ 103833 h 445"/>
              <a:gd name="T82" fmla="*/ 162448 w 498"/>
              <a:gd name="T83" fmla="*/ 84055 h 445"/>
              <a:gd name="T84" fmla="*/ 182084 w 498"/>
              <a:gd name="T85" fmla="*/ 80010 h 445"/>
              <a:gd name="T86" fmla="*/ 217787 w 498"/>
              <a:gd name="T87" fmla="*/ 64278 h 445"/>
              <a:gd name="T88" fmla="*/ 221804 w 498"/>
              <a:gd name="T89" fmla="*/ 28318 h 445"/>
              <a:gd name="T90" fmla="*/ 32133 w 498"/>
              <a:gd name="T91" fmla="*/ 179798 h 445"/>
              <a:gd name="T92" fmla="*/ 32133 w 498"/>
              <a:gd name="T93" fmla="*/ 179798 h 445"/>
              <a:gd name="T94" fmla="*/ 32133 w 498"/>
              <a:gd name="T95" fmla="*/ 187439 h 445"/>
              <a:gd name="T96" fmla="*/ 39719 w 498"/>
              <a:gd name="T97" fmla="*/ 199576 h 445"/>
              <a:gd name="T98" fmla="*/ 47753 w 498"/>
              <a:gd name="T99" fmla="*/ 195530 h 445"/>
              <a:gd name="T100" fmla="*/ 103092 w 498"/>
              <a:gd name="T101" fmla="*/ 143838 h 445"/>
              <a:gd name="T102" fmla="*/ 87026 w 498"/>
              <a:gd name="T103" fmla="*/ 123611 h 445"/>
              <a:gd name="T104" fmla="*/ 32133 w 498"/>
              <a:gd name="T105" fmla="*/ 179798 h 445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</a:gdLst>
            <a:cxnLst>
              <a:cxn ang="T106">
                <a:pos x="T0" y="T1"/>
              </a:cxn>
              <a:cxn ang="T107">
                <a:pos x="T2" y="T3"/>
              </a:cxn>
              <a:cxn ang="T108">
                <a:pos x="T4" y="T5"/>
              </a:cxn>
              <a:cxn ang="T109">
                <a:pos x="T6" y="T7"/>
              </a:cxn>
              <a:cxn ang="T110">
                <a:pos x="T8" y="T9"/>
              </a:cxn>
              <a:cxn ang="T111">
                <a:pos x="T10" y="T11"/>
              </a:cxn>
              <a:cxn ang="T112">
                <a:pos x="T12" y="T13"/>
              </a:cxn>
              <a:cxn ang="T113">
                <a:pos x="T14" y="T15"/>
              </a:cxn>
              <a:cxn ang="T114">
                <a:pos x="T16" y="T17"/>
              </a:cxn>
              <a:cxn ang="T115">
                <a:pos x="T18" y="T19"/>
              </a:cxn>
              <a:cxn ang="T116">
                <a:pos x="T20" y="T21"/>
              </a:cxn>
              <a:cxn ang="T117">
                <a:pos x="T22" y="T23"/>
              </a:cxn>
              <a:cxn ang="T118">
                <a:pos x="T24" y="T25"/>
              </a:cxn>
              <a:cxn ang="T119">
                <a:pos x="T26" y="T27"/>
              </a:cxn>
              <a:cxn ang="T120">
                <a:pos x="T28" y="T29"/>
              </a:cxn>
              <a:cxn ang="T121">
                <a:pos x="T30" y="T31"/>
              </a:cxn>
              <a:cxn ang="T122">
                <a:pos x="T32" y="T33"/>
              </a:cxn>
              <a:cxn ang="T123">
                <a:pos x="T34" y="T35"/>
              </a:cxn>
              <a:cxn ang="T124">
                <a:pos x="T36" y="T37"/>
              </a:cxn>
              <a:cxn ang="T125">
                <a:pos x="T38" y="T39"/>
              </a:cxn>
              <a:cxn ang="T126">
                <a:pos x="T40" y="T41"/>
              </a:cxn>
              <a:cxn ang="T127">
                <a:pos x="T42" y="T43"/>
              </a:cxn>
              <a:cxn ang="T128">
                <a:pos x="T44" y="T45"/>
              </a:cxn>
              <a:cxn ang="T129">
                <a:pos x="T46" y="T47"/>
              </a:cxn>
              <a:cxn ang="T130">
                <a:pos x="T48" y="T49"/>
              </a:cxn>
              <a:cxn ang="T131">
                <a:pos x="T50" y="T51"/>
              </a:cxn>
              <a:cxn ang="T132">
                <a:pos x="T52" y="T53"/>
              </a:cxn>
              <a:cxn ang="T133">
                <a:pos x="T54" y="T55"/>
              </a:cxn>
              <a:cxn ang="T134">
                <a:pos x="T56" y="T57"/>
              </a:cxn>
              <a:cxn ang="T135">
                <a:pos x="T58" y="T59"/>
              </a:cxn>
              <a:cxn ang="T136">
                <a:pos x="T60" y="T61"/>
              </a:cxn>
              <a:cxn ang="T137">
                <a:pos x="T62" y="T63"/>
              </a:cxn>
              <a:cxn ang="T138">
                <a:pos x="T64" y="T65"/>
              </a:cxn>
              <a:cxn ang="T139">
                <a:pos x="T66" y="T67"/>
              </a:cxn>
              <a:cxn ang="T140">
                <a:pos x="T68" y="T69"/>
              </a:cxn>
              <a:cxn ang="T141">
                <a:pos x="T70" y="T71"/>
              </a:cxn>
              <a:cxn ang="T142">
                <a:pos x="T72" y="T73"/>
              </a:cxn>
              <a:cxn ang="T143">
                <a:pos x="T74" y="T75"/>
              </a:cxn>
              <a:cxn ang="T144">
                <a:pos x="T76" y="T77"/>
              </a:cxn>
              <a:cxn ang="T145">
                <a:pos x="T78" y="T79"/>
              </a:cxn>
              <a:cxn ang="T146">
                <a:pos x="T80" y="T81"/>
              </a:cxn>
              <a:cxn ang="T147">
                <a:pos x="T82" y="T83"/>
              </a:cxn>
              <a:cxn ang="T148">
                <a:pos x="T84" y="T85"/>
              </a:cxn>
              <a:cxn ang="T149">
                <a:pos x="T86" y="T87"/>
              </a:cxn>
              <a:cxn ang="T150">
                <a:pos x="T88" y="T89"/>
              </a:cxn>
              <a:cxn ang="T151">
                <a:pos x="T90" y="T91"/>
              </a:cxn>
              <a:cxn ang="T152">
                <a:pos x="T92" y="T93"/>
              </a:cxn>
              <a:cxn ang="T153">
                <a:pos x="T94" y="T95"/>
              </a:cxn>
              <a:cxn ang="T154">
                <a:pos x="T96" y="T97"/>
              </a:cxn>
              <a:cxn ang="T155">
                <a:pos x="T98" y="T99"/>
              </a:cxn>
              <a:cxn ang="T156">
                <a:pos x="T100" y="T101"/>
              </a:cxn>
              <a:cxn ang="T157">
                <a:pos x="T102" y="T103"/>
              </a:cxn>
              <a:cxn ang="T158">
                <a:pos x="T104" y="T105"/>
              </a:cxn>
            </a:cxnLst>
            <a:rect l="0" t="0" r="r" b="b"/>
            <a:pathLst>
              <a:path w="498" h="445">
                <a:moveTo>
                  <a:pt x="80" y="151"/>
                </a:moveTo>
                <a:lnTo>
                  <a:pt x="80" y="151"/>
                </a:lnTo>
                <a:cubicBezTo>
                  <a:pt x="97" y="134"/>
                  <a:pt x="116" y="143"/>
                  <a:pt x="142" y="169"/>
                </a:cubicBezTo>
                <a:cubicBezTo>
                  <a:pt x="151" y="178"/>
                  <a:pt x="151" y="169"/>
                  <a:pt x="151" y="169"/>
                </a:cubicBezTo>
                <a:cubicBezTo>
                  <a:pt x="160" y="169"/>
                  <a:pt x="186" y="134"/>
                  <a:pt x="195" y="134"/>
                </a:cubicBezTo>
                <a:cubicBezTo>
                  <a:pt x="195" y="134"/>
                  <a:pt x="195" y="134"/>
                  <a:pt x="195" y="125"/>
                </a:cubicBezTo>
                <a:cubicBezTo>
                  <a:pt x="186" y="125"/>
                  <a:pt x="178" y="116"/>
                  <a:pt x="178" y="107"/>
                </a:cubicBezTo>
                <a:cubicBezTo>
                  <a:pt x="133" y="45"/>
                  <a:pt x="301" y="10"/>
                  <a:pt x="275" y="10"/>
                </a:cubicBezTo>
                <a:cubicBezTo>
                  <a:pt x="257" y="0"/>
                  <a:pt x="204" y="0"/>
                  <a:pt x="195" y="0"/>
                </a:cubicBezTo>
                <a:cubicBezTo>
                  <a:pt x="169" y="10"/>
                  <a:pt x="125" y="36"/>
                  <a:pt x="107" y="54"/>
                </a:cubicBezTo>
                <a:cubicBezTo>
                  <a:pt x="80" y="72"/>
                  <a:pt x="72" y="81"/>
                  <a:pt x="72" y="81"/>
                </a:cubicBezTo>
                <a:cubicBezTo>
                  <a:pt x="62" y="89"/>
                  <a:pt x="72" y="107"/>
                  <a:pt x="53" y="116"/>
                </a:cubicBezTo>
                <a:cubicBezTo>
                  <a:pt x="36" y="125"/>
                  <a:pt x="27" y="116"/>
                  <a:pt x="18" y="125"/>
                </a:cubicBezTo>
                <a:cubicBezTo>
                  <a:pt x="18" y="134"/>
                  <a:pt x="9" y="134"/>
                  <a:pt x="0" y="143"/>
                </a:cubicBezTo>
                <a:lnTo>
                  <a:pt x="0" y="151"/>
                </a:lnTo>
                <a:lnTo>
                  <a:pt x="36" y="187"/>
                </a:lnTo>
                <a:cubicBezTo>
                  <a:pt x="36" y="196"/>
                  <a:pt x="44" y="196"/>
                  <a:pt x="53" y="196"/>
                </a:cubicBezTo>
                <a:cubicBezTo>
                  <a:pt x="53" y="187"/>
                  <a:pt x="62" y="178"/>
                  <a:pt x="72" y="178"/>
                </a:cubicBezTo>
                <a:cubicBezTo>
                  <a:pt x="72" y="178"/>
                  <a:pt x="72" y="151"/>
                  <a:pt x="80" y="151"/>
                </a:cubicBezTo>
                <a:close/>
                <a:moveTo>
                  <a:pt x="222" y="160"/>
                </a:moveTo>
                <a:lnTo>
                  <a:pt x="222" y="160"/>
                </a:lnTo>
                <a:cubicBezTo>
                  <a:pt x="213" y="160"/>
                  <a:pt x="213" y="160"/>
                  <a:pt x="213" y="160"/>
                </a:cubicBezTo>
                <a:cubicBezTo>
                  <a:pt x="178" y="187"/>
                  <a:pt x="178" y="187"/>
                  <a:pt x="178" y="187"/>
                </a:cubicBezTo>
                <a:cubicBezTo>
                  <a:pt x="169" y="196"/>
                  <a:pt x="169" y="196"/>
                  <a:pt x="169" y="204"/>
                </a:cubicBezTo>
                <a:cubicBezTo>
                  <a:pt x="381" y="435"/>
                  <a:pt x="381" y="435"/>
                  <a:pt x="381" y="435"/>
                </a:cubicBezTo>
                <a:cubicBezTo>
                  <a:pt x="381" y="444"/>
                  <a:pt x="391" y="444"/>
                  <a:pt x="399" y="435"/>
                </a:cubicBezTo>
                <a:cubicBezTo>
                  <a:pt x="426" y="417"/>
                  <a:pt x="426" y="417"/>
                  <a:pt x="426" y="417"/>
                </a:cubicBezTo>
                <a:cubicBezTo>
                  <a:pt x="426" y="408"/>
                  <a:pt x="426" y="400"/>
                  <a:pt x="426" y="400"/>
                </a:cubicBezTo>
                <a:lnTo>
                  <a:pt x="222" y="160"/>
                </a:lnTo>
                <a:close/>
                <a:moveTo>
                  <a:pt x="497" y="63"/>
                </a:moveTo>
                <a:lnTo>
                  <a:pt x="497" y="63"/>
                </a:lnTo>
                <a:cubicBezTo>
                  <a:pt x="488" y="45"/>
                  <a:pt x="488" y="54"/>
                  <a:pt x="479" y="54"/>
                </a:cubicBezTo>
                <a:cubicBezTo>
                  <a:pt x="479" y="63"/>
                  <a:pt x="461" y="81"/>
                  <a:pt x="461" y="89"/>
                </a:cubicBezTo>
                <a:cubicBezTo>
                  <a:pt x="452" y="107"/>
                  <a:pt x="435" y="125"/>
                  <a:pt x="408" y="107"/>
                </a:cubicBezTo>
                <a:cubicBezTo>
                  <a:pt x="381" y="81"/>
                  <a:pt x="391" y="72"/>
                  <a:pt x="399" y="63"/>
                </a:cubicBezTo>
                <a:cubicBezTo>
                  <a:pt x="399" y="54"/>
                  <a:pt x="417" y="28"/>
                  <a:pt x="417" y="19"/>
                </a:cubicBezTo>
                <a:cubicBezTo>
                  <a:pt x="426" y="19"/>
                  <a:pt x="417" y="10"/>
                  <a:pt x="408" y="10"/>
                </a:cubicBezTo>
                <a:cubicBezTo>
                  <a:pt x="399" y="19"/>
                  <a:pt x="346" y="36"/>
                  <a:pt x="337" y="72"/>
                </a:cubicBezTo>
                <a:cubicBezTo>
                  <a:pt x="328" y="98"/>
                  <a:pt x="346" y="125"/>
                  <a:pt x="319" y="151"/>
                </a:cubicBezTo>
                <a:cubicBezTo>
                  <a:pt x="284" y="187"/>
                  <a:pt x="284" y="187"/>
                  <a:pt x="284" y="187"/>
                </a:cubicBezTo>
                <a:cubicBezTo>
                  <a:pt x="319" y="231"/>
                  <a:pt x="319" y="231"/>
                  <a:pt x="319" y="231"/>
                </a:cubicBezTo>
                <a:cubicBezTo>
                  <a:pt x="364" y="187"/>
                  <a:pt x="364" y="187"/>
                  <a:pt x="364" y="187"/>
                </a:cubicBezTo>
                <a:cubicBezTo>
                  <a:pt x="372" y="178"/>
                  <a:pt x="391" y="169"/>
                  <a:pt x="408" y="178"/>
                </a:cubicBezTo>
                <a:cubicBezTo>
                  <a:pt x="452" y="187"/>
                  <a:pt x="470" y="169"/>
                  <a:pt x="488" y="143"/>
                </a:cubicBezTo>
                <a:cubicBezTo>
                  <a:pt x="497" y="116"/>
                  <a:pt x="497" y="72"/>
                  <a:pt x="497" y="63"/>
                </a:cubicBezTo>
                <a:close/>
                <a:moveTo>
                  <a:pt x="72" y="400"/>
                </a:moveTo>
                <a:lnTo>
                  <a:pt x="72" y="400"/>
                </a:lnTo>
                <a:cubicBezTo>
                  <a:pt x="62" y="408"/>
                  <a:pt x="62" y="417"/>
                  <a:pt x="72" y="417"/>
                </a:cubicBezTo>
                <a:cubicBezTo>
                  <a:pt x="89" y="444"/>
                  <a:pt x="89" y="444"/>
                  <a:pt x="89" y="444"/>
                </a:cubicBezTo>
                <a:cubicBezTo>
                  <a:pt x="97" y="444"/>
                  <a:pt x="107" y="444"/>
                  <a:pt x="107" y="435"/>
                </a:cubicBezTo>
                <a:cubicBezTo>
                  <a:pt x="231" y="320"/>
                  <a:pt x="231" y="320"/>
                  <a:pt x="231" y="320"/>
                </a:cubicBezTo>
                <a:cubicBezTo>
                  <a:pt x="195" y="275"/>
                  <a:pt x="195" y="275"/>
                  <a:pt x="195" y="275"/>
                </a:cubicBezTo>
                <a:lnTo>
                  <a:pt x="72" y="4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txBody>
          <a:bodyPr wrap="none" lIns="34290" tIns="17145" rIns="34290" bIns="17145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思源黑体 CN Normal" panose="020b0400000000000000" pitchFamily="34" charset="-122"/>
              <a:ea typeface="思源黑体 CN Normal" panose="020b0400000000000000" pitchFamily="34" charset="-122"/>
              <a:cs typeface="+mn-ea"/>
              <a:sym typeface="+mn-lt"/>
            </a:endParaRPr>
          </a:p>
        </p:txBody>
      </p:sp>
      <p:sp>
        <p:nvSpPr>
          <p:cNvPr id="15" name="TextBox 15" title=""/>
          <p:cNvSpPr txBox="1"/>
          <p:nvPr/>
        </p:nvSpPr>
        <p:spPr>
          <a:xfrm>
            <a:off x="7607300" y="3403600"/>
            <a:ext cx="1765300" cy="2032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t">
              <a:defRPr/>
            </a:pPr>
            <a:r>
              <a:rPr lang="en-US" sz="1600" b="1">
                <a:solidFill>
                  <a:srgbClr val="585858"/>
                </a:solidFill>
                <a:ea typeface="微软雅黑" panose="020b0503020204020204" charset="-122"/>
              </a:rPr>
              <a:t>要点标题: 培养社交能力</a:t>
            </a:r>
            <a:endParaRPr lang="en-US" sz="1100"/>
          </a:p>
        </p:txBody>
      </p:sp>
      <p:sp>
        <p:nvSpPr>
          <p:cNvPr id="16" name="562efa937d794b6f860a1a729b8bf287" title=""/>
          <p:cNvSpPr/>
          <p:nvPr/>
        </p:nvSpPr>
        <p:spPr bwMode="auto">
          <a:xfrm>
            <a:off x="4317104" y="3399948"/>
            <a:ext cx="3146976" cy="2119874"/>
          </a:xfrm>
          <a:custGeom>
            <a:gdLst>
              <a:gd name="T0" fmla="*/ 0 w 1655"/>
              <a:gd name="T1" fmla="*/ 720 h 1437"/>
              <a:gd name="T2" fmla="*/ 414 w 1655"/>
              <a:gd name="T3" fmla="*/ 1437 h 1437"/>
              <a:gd name="T4" fmla="*/ 1241 w 1655"/>
              <a:gd name="T5" fmla="*/ 1437 h 1437"/>
              <a:gd name="T6" fmla="*/ 1655 w 1655"/>
              <a:gd name="T7" fmla="*/ 720 h 1437"/>
              <a:gd name="T8" fmla="*/ 1241 w 1655"/>
              <a:gd name="T9" fmla="*/ 0 h 1437"/>
              <a:gd name="T10" fmla="*/ 414 w 1655"/>
              <a:gd name="T11" fmla="*/ 0 h 1437"/>
              <a:gd name="T12" fmla="*/ 0 w 1655"/>
              <a:gd name="T13" fmla="*/ 720 h 1437"/>
              <a:gd name="T14" fmla="*/ 0 w 1655"/>
              <a:gd name="T15" fmla="*/ 720 h 143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655" h="1437">
                <a:moveTo>
                  <a:pt x="0" y="720"/>
                </a:moveTo>
                <a:lnTo>
                  <a:pt x="414" y="1437"/>
                </a:lnTo>
                <a:lnTo>
                  <a:pt x="1241" y="1437"/>
                </a:lnTo>
                <a:lnTo>
                  <a:pt x="1655" y="720"/>
                </a:lnTo>
                <a:lnTo>
                  <a:pt x="1241" y="0"/>
                </a:lnTo>
                <a:lnTo>
                  <a:pt x="414" y="0"/>
                </a:lnTo>
                <a:lnTo>
                  <a:pt x="0" y="720"/>
                </a:lnTo>
                <a:lnTo>
                  <a:pt x="0" y="720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</a:ln>
          <a:effectLst>
            <a:outerShdw blurRad="1092200" sx="94000" sy="94000" algn="ctr" rotWithShape="0">
              <a:prstClr val="black">
                <a:alpha val="20000"/>
              </a:prstClr>
            </a:outerShdw>
          </a:effectLst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思源黑体 CN Normal" panose="020b0400000000000000" pitchFamily="34" charset="-122"/>
              <a:ea typeface="思源黑体 CN Normal" panose="020b0400000000000000" pitchFamily="34" charset="-122"/>
              <a:cs typeface="+mn-ea"/>
              <a:sym typeface="+mn-lt"/>
            </a:endParaRPr>
          </a:p>
        </p:txBody>
      </p:sp>
      <p:sp>
        <p:nvSpPr>
          <p:cNvPr id="17" name="27fc55d1aee4481f8cb62792596d2bda" title=""/>
          <p:cNvSpPr>
            <a:spLocks noEditPoints="1"/>
          </p:cNvSpPr>
          <p:nvPr/>
        </p:nvSpPr>
        <p:spPr bwMode="auto">
          <a:xfrm>
            <a:off x="4499648" y="3522391"/>
            <a:ext cx="2781889" cy="1874989"/>
          </a:xfrm>
          <a:custGeom>
            <a:gdLst>
              <a:gd name="T0" fmla="*/ 10 w 1463"/>
              <a:gd name="T1" fmla="*/ 637 h 1271"/>
              <a:gd name="T2" fmla="*/ 371 w 1463"/>
              <a:gd name="T3" fmla="*/ 1260 h 1271"/>
              <a:gd name="T4" fmla="*/ 1089 w 1463"/>
              <a:gd name="T5" fmla="*/ 1260 h 1271"/>
              <a:gd name="T6" fmla="*/ 1450 w 1463"/>
              <a:gd name="T7" fmla="*/ 637 h 1271"/>
              <a:gd name="T8" fmla="*/ 1089 w 1463"/>
              <a:gd name="T9" fmla="*/ 10 h 1271"/>
              <a:gd name="T10" fmla="*/ 371 w 1463"/>
              <a:gd name="T11" fmla="*/ 10 h 1271"/>
              <a:gd name="T12" fmla="*/ 10 w 1463"/>
              <a:gd name="T13" fmla="*/ 637 h 1271"/>
              <a:gd name="T14" fmla="*/ 10 w 1463"/>
              <a:gd name="T15" fmla="*/ 637 h 1271"/>
              <a:gd name="T16" fmla="*/ 0 w 1463"/>
              <a:gd name="T17" fmla="*/ 637 h 1271"/>
              <a:gd name="T18" fmla="*/ 366 w 1463"/>
              <a:gd name="T19" fmla="*/ 0 h 1271"/>
              <a:gd name="T20" fmla="*/ 1097 w 1463"/>
              <a:gd name="T21" fmla="*/ 0 h 1271"/>
              <a:gd name="T22" fmla="*/ 1463 w 1463"/>
              <a:gd name="T23" fmla="*/ 637 h 1271"/>
              <a:gd name="T24" fmla="*/ 1097 w 1463"/>
              <a:gd name="T25" fmla="*/ 1271 h 1271"/>
              <a:gd name="T26" fmla="*/ 366 w 1463"/>
              <a:gd name="T27" fmla="*/ 1271 h 1271"/>
              <a:gd name="T28" fmla="*/ 0 w 1463"/>
              <a:gd name="T29" fmla="*/ 637 h 1271"/>
              <a:gd name="T30" fmla="*/ 0 w 1463"/>
              <a:gd name="T31" fmla="*/ 637 h 127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1463" h="1271">
                <a:moveTo>
                  <a:pt x="10" y="637"/>
                </a:moveTo>
                <a:lnTo>
                  <a:pt x="371" y="1260"/>
                </a:lnTo>
                <a:lnTo>
                  <a:pt x="1089" y="1260"/>
                </a:lnTo>
                <a:lnTo>
                  <a:pt x="1450" y="637"/>
                </a:lnTo>
                <a:lnTo>
                  <a:pt x="1089" y="10"/>
                </a:lnTo>
                <a:lnTo>
                  <a:pt x="371" y="10"/>
                </a:lnTo>
                <a:lnTo>
                  <a:pt x="10" y="637"/>
                </a:lnTo>
                <a:lnTo>
                  <a:pt x="10" y="637"/>
                </a:lnTo>
                <a:close/>
                <a:moveTo>
                  <a:pt x="0" y="637"/>
                </a:moveTo>
                <a:lnTo>
                  <a:pt x="366" y="0"/>
                </a:lnTo>
                <a:lnTo>
                  <a:pt x="1097" y="0"/>
                </a:lnTo>
                <a:lnTo>
                  <a:pt x="1463" y="637"/>
                </a:lnTo>
                <a:lnTo>
                  <a:pt x="1097" y="1271"/>
                </a:lnTo>
                <a:lnTo>
                  <a:pt x="366" y="1271"/>
                </a:lnTo>
                <a:lnTo>
                  <a:pt x="0" y="637"/>
                </a:lnTo>
                <a:lnTo>
                  <a:pt x="0" y="637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9525">
            <a:noFill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思源黑体 CN Normal" panose="020b0400000000000000" pitchFamily="34" charset="-122"/>
              <a:ea typeface="思源黑体 CN Normal" panose="020b0400000000000000" pitchFamily="34" charset="-122"/>
              <a:cs typeface="+mn-ea"/>
              <a:sym typeface="+mn-lt"/>
            </a:endParaRPr>
          </a:p>
        </p:txBody>
      </p:sp>
      <p:sp>
        <p:nvSpPr>
          <p:cNvPr id="18" name="031ca85dbee24ba6af1f219d2f48acff" title=""/>
          <p:cNvSpPr>
            <a:spLocks noChangeArrowheads="1"/>
          </p:cNvSpPr>
          <p:nvPr/>
        </p:nvSpPr>
        <p:spPr bwMode="auto">
          <a:xfrm>
            <a:off x="5545102" y="3688143"/>
            <a:ext cx="693347" cy="694823"/>
          </a:xfrm>
          <a:prstGeom prst="ellipse">
            <a:avLst/>
          </a:prstGeom>
          <a:solidFill>
            <a:schemeClr val="accent3"/>
          </a:solidFill>
          <a:ln w="9525">
            <a:noFill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思源黑体 CN Normal" panose="020b0400000000000000" pitchFamily="34" charset="-122"/>
              <a:ea typeface="思源黑体 CN Normal" panose="020b0400000000000000" pitchFamily="34" charset="-122"/>
              <a:cs typeface="+mn-ea"/>
              <a:sym typeface="+mn-lt"/>
            </a:endParaRPr>
          </a:p>
        </p:txBody>
      </p:sp>
      <p:sp>
        <p:nvSpPr>
          <p:cNvPr id="19" name="a39197f8ca36428e972f047449351501" title=""/>
          <p:cNvSpPr>
            <a:spLocks noChangeArrowheads="1"/>
          </p:cNvSpPr>
          <p:nvPr/>
        </p:nvSpPr>
        <p:spPr bwMode="auto">
          <a:xfrm>
            <a:off x="5768597" y="3908465"/>
            <a:ext cx="246357" cy="254178"/>
          </a:xfrm>
          <a:custGeom>
            <a:gdLst>
              <a:gd name="T0" fmla="*/ 179798 w 445"/>
              <a:gd name="T1" fmla="*/ 71025 h 462"/>
              <a:gd name="T2" fmla="*/ 179798 w 445"/>
              <a:gd name="T3" fmla="*/ 71025 h 462"/>
              <a:gd name="T4" fmla="*/ 119566 w 445"/>
              <a:gd name="T5" fmla="*/ 3574 h 462"/>
              <a:gd name="T6" fmla="*/ 16182 w 445"/>
              <a:gd name="T7" fmla="*/ 110781 h 462"/>
              <a:gd name="T8" fmla="*/ 4045 w 445"/>
              <a:gd name="T9" fmla="*/ 142497 h 462"/>
              <a:gd name="T10" fmla="*/ 36409 w 445"/>
              <a:gd name="T11" fmla="*/ 158578 h 462"/>
              <a:gd name="T12" fmla="*/ 44050 w 445"/>
              <a:gd name="T13" fmla="*/ 154558 h 462"/>
              <a:gd name="T14" fmla="*/ 60232 w 445"/>
              <a:gd name="T15" fmla="*/ 166172 h 462"/>
              <a:gd name="T16" fmla="*/ 71919 w 445"/>
              <a:gd name="T17" fmla="*/ 193867 h 462"/>
              <a:gd name="T18" fmla="*/ 84055 w 445"/>
              <a:gd name="T19" fmla="*/ 201908 h 462"/>
              <a:gd name="T20" fmla="*/ 107879 w 445"/>
              <a:gd name="T21" fmla="*/ 193867 h 462"/>
              <a:gd name="T22" fmla="*/ 111924 w 445"/>
              <a:gd name="T23" fmla="*/ 185827 h 462"/>
              <a:gd name="T24" fmla="*/ 103833 w 445"/>
              <a:gd name="T25" fmla="*/ 174213 h 462"/>
              <a:gd name="T26" fmla="*/ 91697 w 445"/>
              <a:gd name="T27" fmla="*/ 150538 h 462"/>
              <a:gd name="T28" fmla="*/ 103833 w 445"/>
              <a:gd name="T29" fmla="*/ 138477 h 462"/>
              <a:gd name="T30" fmla="*/ 187439 w 445"/>
              <a:gd name="T31" fmla="*/ 158578 h 462"/>
              <a:gd name="T32" fmla="*/ 179798 w 445"/>
              <a:gd name="T33" fmla="*/ 71025 h 462"/>
              <a:gd name="T34" fmla="*/ 175303 w 445"/>
              <a:gd name="T35" fmla="*/ 138477 h 462"/>
              <a:gd name="T36" fmla="*/ 175303 w 445"/>
              <a:gd name="T37" fmla="*/ 138477 h 462"/>
              <a:gd name="T38" fmla="*/ 135747 w 445"/>
              <a:gd name="T39" fmla="*/ 91127 h 462"/>
              <a:gd name="T40" fmla="*/ 127656 w 445"/>
              <a:gd name="T41" fmla="*/ 27695 h 462"/>
              <a:gd name="T42" fmla="*/ 163616 w 445"/>
              <a:gd name="T43" fmla="*/ 79066 h 462"/>
              <a:gd name="T44" fmla="*/ 175303 w 445"/>
              <a:gd name="T45" fmla="*/ 138477 h 46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445" h="462">
                <a:moveTo>
                  <a:pt x="400" y="159"/>
                </a:moveTo>
                <a:lnTo>
                  <a:pt x="400" y="159"/>
                </a:lnTo>
                <a:cubicBezTo>
                  <a:pt x="364" y="71"/>
                  <a:pt x="302" y="0"/>
                  <a:pt x="266" y="8"/>
                </a:cubicBezTo>
                <a:cubicBezTo>
                  <a:pt x="213" y="36"/>
                  <a:pt x="302" y="142"/>
                  <a:pt x="36" y="248"/>
                </a:cubicBezTo>
                <a:cubicBezTo>
                  <a:pt x="9" y="257"/>
                  <a:pt x="0" y="292"/>
                  <a:pt x="9" y="319"/>
                </a:cubicBezTo>
                <a:cubicBezTo>
                  <a:pt x="18" y="337"/>
                  <a:pt x="53" y="363"/>
                  <a:pt x="81" y="355"/>
                </a:cubicBezTo>
                <a:lnTo>
                  <a:pt x="98" y="346"/>
                </a:lnTo>
                <a:cubicBezTo>
                  <a:pt x="116" y="372"/>
                  <a:pt x="134" y="355"/>
                  <a:pt x="134" y="372"/>
                </a:cubicBezTo>
                <a:cubicBezTo>
                  <a:pt x="143" y="390"/>
                  <a:pt x="160" y="425"/>
                  <a:pt x="160" y="434"/>
                </a:cubicBezTo>
                <a:cubicBezTo>
                  <a:pt x="169" y="443"/>
                  <a:pt x="178" y="461"/>
                  <a:pt x="187" y="452"/>
                </a:cubicBezTo>
                <a:cubicBezTo>
                  <a:pt x="196" y="452"/>
                  <a:pt x="231" y="443"/>
                  <a:pt x="240" y="434"/>
                </a:cubicBezTo>
                <a:cubicBezTo>
                  <a:pt x="257" y="434"/>
                  <a:pt x="257" y="425"/>
                  <a:pt x="249" y="416"/>
                </a:cubicBezTo>
                <a:cubicBezTo>
                  <a:pt x="249" y="408"/>
                  <a:pt x="231" y="399"/>
                  <a:pt x="231" y="390"/>
                </a:cubicBezTo>
                <a:cubicBezTo>
                  <a:pt x="222" y="381"/>
                  <a:pt x="213" y="346"/>
                  <a:pt x="204" y="337"/>
                </a:cubicBezTo>
                <a:cubicBezTo>
                  <a:pt x="196" y="328"/>
                  <a:pt x="213" y="310"/>
                  <a:pt x="231" y="310"/>
                </a:cubicBezTo>
                <a:cubicBezTo>
                  <a:pt x="355" y="302"/>
                  <a:pt x="373" y="372"/>
                  <a:pt x="417" y="355"/>
                </a:cubicBezTo>
                <a:cubicBezTo>
                  <a:pt x="444" y="346"/>
                  <a:pt x="444" y="248"/>
                  <a:pt x="400" y="159"/>
                </a:cubicBezTo>
                <a:close/>
                <a:moveTo>
                  <a:pt x="390" y="310"/>
                </a:moveTo>
                <a:lnTo>
                  <a:pt x="390" y="310"/>
                </a:lnTo>
                <a:cubicBezTo>
                  <a:pt x="381" y="310"/>
                  <a:pt x="328" y="275"/>
                  <a:pt x="302" y="204"/>
                </a:cubicBezTo>
                <a:cubicBezTo>
                  <a:pt x="275" y="133"/>
                  <a:pt x="275" y="62"/>
                  <a:pt x="284" y="62"/>
                </a:cubicBezTo>
                <a:cubicBezTo>
                  <a:pt x="293" y="62"/>
                  <a:pt x="337" y="106"/>
                  <a:pt x="364" y="177"/>
                </a:cubicBezTo>
                <a:cubicBezTo>
                  <a:pt x="400" y="248"/>
                  <a:pt x="390" y="302"/>
                  <a:pt x="390" y="31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txBody>
          <a:bodyPr wrap="none" lIns="34290" tIns="17145" rIns="34290" bIns="17145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思源黑体 CN Normal" panose="020b0400000000000000" pitchFamily="34" charset="-122"/>
              <a:ea typeface="思源黑体 CN Normal" panose="020b0400000000000000" pitchFamily="34" charset="-122"/>
              <a:cs typeface="+mn-ea"/>
              <a:sym typeface="+mn-lt"/>
            </a:endParaRPr>
          </a:p>
        </p:txBody>
      </p:sp>
      <p:sp>
        <p:nvSpPr>
          <p:cNvPr id="20" name="TextBox 20" title=""/>
          <p:cNvSpPr txBox="1"/>
          <p:nvPr/>
        </p:nvSpPr>
        <p:spPr>
          <a:xfrm>
            <a:off x="5003800" y="4648200"/>
            <a:ext cx="1765300" cy="1270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t">
              <a:defRPr/>
            </a:pPr>
            <a:r>
              <a:rPr lang="en-US" sz="1400" b="1">
                <a:solidFill>
                  <a:srgbClr val="585858"/>
                </a:solidFill>
                <a:ea typeface="微软雅黑" panose="020b0503020204020204" charset="-122"/>
              </a:rPr>
              <a:t>要点标题: 培养动手能力和协调能力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>
            <a:alpha val="9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91999" cy="6858000"/>
          </a:xfrm>
          <a:prstGeom prst="rect">
            <a:avLst/>
          </a:prstGeom>
        </p:spPr>
      </p:pic>
      <p:sp>
        <p:nvSpPr>
          <p:cNvPr id="6" name="e7d195523061f1c0" title="" hidden="1"/>
          <p:cNvSpPr txBox="1"/>
          <p:nvPr/>
        </p:nvSpPr>
        <p:spPr>
          <a:xfrm>
            <a:off x="-355600" y="1803400"/>
            <a:ext cx="328295" cy="1016000"/>
          </a:xfrm>
          <a:prstGeom prst="rect">
            <a:avLst/>
          </a:prstGeom>
          <a:noFill/>
        </p:spPr>
        <p:txBody>
          <a:bodyPr vert="wordArtVert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00">
                <a:latin typeface="思源黑体 CN Normal" panose="020b0400000000000000" pitchFamily="34" charset="-122"/>
                <a:ea typeface="思源黑体 CN Normal" panose="020b0400000000000000" pitchFamily="34" charset="-122"/>
                <a:cs typeface="+mn-ea"/>
                <a:sym typeface="+mn-lt"/>
              </a:rPr>
              <a:t>e7d195523061f1c029d8a470330beef7eecbf578a74c67be34E755975358C32C42B60046E65E5AB2B817CFACDA70963A03272FA99D31C85E250EFEC4061BFB07F05F931B289192FCB8E0285A555C1F230D307BE5C25C0A023A9868BE4DC722F304C024870D51F93B1C73F8B0BFA1FC623C98224856AC19AACB53BF009612A79383772CE3D9D4DAA720XX.037AAAD45827A9CF</a:t>
            </a:r>
            <a:endParaRPr lang="zh-CN" altLang="en-US" sz="100">
              <a:latin typeface="思源黑体 CN Normal" panose="020b0400000000000000" pitchFamily="34" charset="-122"/>
              <a:ea typeface="思源黑体 CN Normal" panose="020b0400000000000000" pitchFamily="34" charset="-122"/>
              <a:cs typeface="+mn-ea"/>
              <a:sym typeface="+mn-lt"/>
            </a:endParaRPr>
          </a:p>
        </p:txBody>
      </p:sp>
      <p:sp>
        <p:nvSpPr>
          <p:cNvPr id="2" name="TextBox 2" title=""/>
          <p:cNvSpPr txBox="1"/>
          <p:nvPr/>
        </p:nvSpPr>
        <p:spPr>
          <a:xfrm>
            <a:off x="1498600" y="457200"/>
            <a:ext cx="7645400" cy="1270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600" b="1">
                <a:solidFill>
                  <a:srgbClr val="000000"/>
                </a:solidFill>
                <a:ea typeface="微软雅黑" panose="020b0503020204020204" charset="-122"/>
              </a:rPr>
              <a:t>章节标题: 1. 玩具的作用</a:t>
            </a:r>
            <a:endParaRPr lang="en-US" sz="1100"/>
          </a:p>
        </p:txBody>
      </p:sp>
      <p:sp>
        <p:nvSpPr>
          <p:cNvPr id="3" name="TextBox 3" title=""/>
          <p:cNvSpPr txBox="1"/>
          <p:nvPr/>
        </p:nvSpPr>
        <p:spPr>
          <a:xfrm>
            <a:off x="482600" y="1651000"/>
            <a:ext cx="4826000" cy="1270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500" b="1">
                <a:solidFill>
                  <a:srgbClr val="585858"/>
                </a:solidFill>
                <a:ea typeface="微软雅黑" panose="020b0503020204020204" charset="-122"/>
              </a:rPr>
              <a:t>要点标题: 培养想象力和创造力</a:t>
            </a:r>
            <a:endParaRPr lang="en-US" sz="1100"/>
          </a:p>
        </p:txBody>
      </p:sp>
      <p:sp>
        <p:nvSpPr>
          <p:cNvPr id="4" name="TextBox 4" title=""/>
          <p:cNvSpPr txBox="1"/>
          <p:nvPr/>
        </p:nvSpPr>
        <p:spPr>
          <a:xfrm>
            <a:off x="482600" y="2476500"/>
            <a:ext cx="4826000" cy="2286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1800" b="0">
                <a:solidFill>
                  <a:srgbClr val="A6A6A6"/>
                </a:solidFill>
                <a:ea typeface="微软雅黑" panose="020b0503020204020204" charset="-122"/>
              </a:rPr>
              <a:t>要点内容: 玩具是孩子们发展想象力和创造力的重要工具。通过与玩具互动，孩子们可以模拟各种情景和角色扮演，从而培养他们的创造力和想象力。例如，他们可以用积木搭建城堡、用玩具厨具做饭、用玩具动物进行故事演绎等。这些活动不仅让孩子们乐在其中，还能激发他们的创造力和想象力。</a:t>
            </a:r>
            <a:endParaRPr lang="en-US" sz="1100"/>
          </a:p>
        </p:txBody>
      </p:sp>
      <p:pic>
        <p:nvPicPr>
          <p:cNvPr id="5" name="Picture 5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8300" y="1651000"/>
            <a:ext cx="4406900" cy="44069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>
            <a:alpha val="9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91999" cy="6858000"/>
          </a:xfrm>
          <a:prstGeom prst="rect">
            <a:avLst/>
          </a:prstGeom>
        </p:spPr>
      </p:pic>
      <p:sp>
        <p:nvSpPr>
          <p:cNvPr id="6" name="e7d195523061f1c0" title="" hidden="1"/>
          <p:cNvSpPr txBox="1"/>
          <p:nvPr/>
        </p:nvSpPr>
        <p:spPr>
          <a:xfrm>
            <a:off x="-355600" y="1803400"/>
            <a:ext cx="328295" cy="1016000"/>
          </a:xfrm>
          <a:prstGeom prst="rect">
            <a:avLst/>
          </a:prstGeom>
          <a:noFill/>
        </p:spPr>
        <p:txBody>
          <a:bodyPr vert="wordArtVert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00">
                <a:latin typeface="思源黑体 CN Normal" panose="020b0400000000000000" pitchFamily="34" charset="-122"/>
                <a:ea typeface="思源黑体 CN Normal" panose="020b0400000000000000" pitchFamily="34" charset="-122"/>
                <a:cs typeface="+mn-ea"/>
                <a:sym typeface="+mn-lt"/>
              </a:rPr>
              <a:t>e7d195523061f1c029d8a470330beef7eecbf578a74c67be34E755975358C32C42B60046E65E5AB2B817CFACDA70963A03272FA99D31C85E250EFEC4061BFB07F05F931B289192FCB8E0285A555C1F230D307BE5C25C0A023A9868BE4DC722F304C024870D51F93B1C73F8B0BFA1FC623C98224856AC19AACB53BF009612A79383772CE3D9D4DAA720XX.037AAAD45827A9CF</a:t>
            </a:r>
            <a:endParaRPr lang="zh-CN" altLang="en-US" sz="100">
              <a:latin typeface="思源黑体 CN Normal" panose="020b0400000000000000" pitchFamily="34" charset="-122"/>
              <a:ea typeface="思源黑体 CN Normal" panose="020b0400000000000000" pitchFamily="34" charset="-122"/>
              <a:cs typeface="+mn-ea"/>
              <a:sym typeface="+mn-lt"/>
            </a:endParaRPr>
          </a:p>
        </p:txBody>
      </p:sp>
      <p:sp>
        <p:nvSpPr>
          <p:cNvPr id="2" name="TextBox 2" title=""/>
          <p:cNvSpPr txBox="1"/>
          <p:nvPr/>
        </p:nvSpPr>
        <p:spPr>
          <a:xfrm>
            <a:off x="1498600" y="457200"/>
            <a:ext cx="7645400" cy="1270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600" b="1">
                <a:solidFill>
                  <a:srgbClr val="000000"/>
                </a:solidFill>
                <a:ea typeface="微软雅黑" panose="020b0503020204020204" charset="-122"/>
              </a:rPr>
              <a:t>章节标题: 1. 玩具的作用</a:t>
            </a:r>
            <a:endParaRPr lang="en-US" sz="1100"/>
          </a:p>
        </p:txBody>
      </p:sp>
      <p:sp>
        <p:nvSpPr>
          <p:cNvPr id="3" name="TextBox 3" title=""/>
          <p:cNvSpPr txBox="1"/>
          <p:nvPr/>
        </p:nvSpPr>
        <p:spPr>
          <a:xfrm>
            <a:off x="482600" y="1651000"/>
            <a:ext cx="4826000" cy="1270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3300" b="1">
                <a:solidFill>
                  <a:srgbClr val="585858"/>
                </a:solidFill>
                <a:ea typeface="微软雅黑" panose="020b0503020204020204" charset="-122"/>
              </a:rPr>
              <a:t>要点标题: 培养社交能力</a:t>
            </a:r>
            <a:endParaRPr lang="en-US" sz="1100"/>
          </a:p>
        </p:txBody>
      </p:sp>
      <p:sp>
        <p:nvSpPr>
          <p:cNvPr id="4" name="TextBox 4" title=""/>
          <p:cNvSpPr txBox="1"/>
          <p:nvPr/>
        </p:nvSpPr>
        <p:spPr>
          <a:xfrm>
            <a:off x="482600" y="2476500"/>
            <a:ext cx="4826000" cy="2286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1800" b="0">
                <a:solidFill>
                  <a:srgbClr val="A6A6A6"/>
                </a:solidFill>
                <a:ea typeface="微软雅黑" panose="020b0503020204020204" charset="-122"/>
              </a:rPr>
              <a:t>要点内容: 玩具可以帮助孩子们培养社交能力。通过与其他孩子一起玩耍，他们可以学会分享、合作和交流。例如，他们可以一起玩棋类游戏，学会轮流下棋和尊重对手；或者一起组织角色扮演游戏，学会分工合作和互相沟通。这些活动不仅让孩子们享受乐趣，还能培养他们的社交能力。</a:t>
            </a:r>
            <a:endParaRPr lang="en-US" sz="1100"/>
          </a:p>
        </p:txBody>
      </p:sp>
      <p:pic>
        <p:nvPicPr>
          <p:cNvPr id="5" name="Picture 5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8300" y="1651000"/>
            <a:ext cx="4406900" cy="44069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>
            <a:alpha val="9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91999" cy="6858000"/>
          </a:xfrm>
          <a:prstGeom prst="rect">
            <a:avLst/>
          </a:prstGeom>
        </p:spPr>
      </p:pic>
      <p:sp>
        <p:nvSpPr>
          <p:cNvPr id="6" name="e7d195523061f1c0" title="" hidden="1"/>
          <p:cNvSpPr txBox="1"/>
          <p:nvPr/>
        </p:nvSpPr>
        <p:spPr>
          <a:xfrm>
            <a:off x="-355600" y="1803400"/>
            <a:ext cx="328295" cy="1016000"/>
          </a:xfrm>
          <a:prstGeom prst="rect">
            <a:avLst/>
          </a:prstGeom>
          <a:noFill/>
        </p:spPr>
        <p:txBody>
          <a:bodyPr vert="wordArtVert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00">
                <a:latin typeface="思源黑体 CN Normal" panose="020b0400000000000000" pitchFamily="34" charset="-122"/>
                <a:ea typeface="思源黑体 CN Normal" panose="020b0400000000000000" pitchFamily="34" charset="-122"/>
                <a:cs typeface="+mn-ea"/>
                <a:sym typeface="+mn-lt"/>
              </a:rPr>
              <a:t>e7d195523061f1c029d8a470330beef7eecbf578a74c67be34E755975358C32C42B60046E65E5AB2B817CFACDA70963A03272FA99D31C85E250EFEC4061BFB07F05F931B289192FCB8E0285A555C1F230D307BE5C25C0A023A9868BE4DC722F304C024870D51F93B1C73F8B0BFA1FC623C98224856AC19AACB53BF009612A79383772CE3D9D4DAA720XX.037AAAD45827A9CF</a:t>
            </a:r>
            <a:endParaRPr lang="zh-CN" altLang="en-US" sz="100">
              <a:latin typeface="思源黑体 CN Normal" panose="020b0400000000000000" pitchFamily="34" charset="-122"/>
              <a:ea typeface="思源黑体 CN Normal" panose="020b0400000000000000" pitchFamily="34" charset="-122"/>
              <a:cs typeface="+mn-ea"/>
              <a:sym typeface="+mn-lt"/>
            </a:endParaRPr>
          </a:p>
        </p:txBody>
      </p:sp>
      <p:sp>
        <p:nvSpPr>
          <p:cNvPr id="2" name="TextBox 2" title=""/>
          <p:cNvSpPr txBox="1"/>
          <p:nvPr/>
        </p:nvSpPr>
        <p:spPr>
          <a:xfrm>
            <a:off x="1498600" y="457200"/>
            <a:ext cx="7645400" cy="1270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600" b="1">
                <a:solidFill>
                  <a:srgbClr val="000000"/>
                </a:solidFill>
                <a:ea typeface="微软雅黑" panose="020b0503020204020204" charset="-122"/>
              </a:rPr>
              <a:t>章节标题: 1. 玩具的作用</a:t>
            </a:r>
            <a:endParaRPr lang="en-US" sz="1100"/>
          </a:p>
        </p:txBody>
      </p:sp>
      <p:sp>
        <p:nvSpPr>
          <p:cNvPr id="3" name="TextBox 3" title=""/>
          <p:cNvSpPr txBox="1"/>
          <p:nvPr/>
        </p:nvSpPr>
        <p:spPr>
          <a:xfrm>
            <a:off x="482600" y="1651000"/>
            <a:ext cx="4826000" cy="1270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200" b="1">
                <a:solidFill>
                  <a:srgbClr val="585858"/>
                </a:solidFill>
                <a:ea typeface="微软雅黑" panose="020b0503020204020204" charset="-122"/>
              </a:rPr>
              <a:t>要点标题: 培养动手能力和协调能力</a:t>
            </a:r>
            <a:endParaRPr lang="en-US" sz="1100"/>
          </a:p>
        </p:txBody>
      </p:sp>
      <p:sp>
        <p:nvSpPr>
          <p:cNvPr id="4" name="TextBox 4" title=""/>
          <p:cNvSpPr txBox="1"/>
          <p:nvPr/>
        </p:nvSpPr>
        <p:spPr>
          <a:xfrm>
            <a:off x="482600" y="2476500"/>
            <a:ext cx="4826000" cy="2286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1800" b="0">
                <a:solidFill>
                  <a:srgbClr val="A6A6A6"/>
                </a:solidFill>
                <a:ea typeface="微软雅黑" panose="020b0503020204020204" charset="-122"/>
              </a:rPr>
              <a:t>要点内容: 玩具可以帮助孩子们培养动手能力和协调能力。通过与玩具进行各种操作和动作，孩子们可以锻炼手部肌肉的灵活性和协调性。例如，他们可以用积木搭建各种形状，锻炼手眼协调能力；或者用拼图拼凑图案，锻炼手指灵活性。这些活动不仅让孩子们动手操作，还能培养他们的协调能力。</a:t>
            </a:r>
            <a:endParaRPr lang="en-US" sz="1100"/>
          </a:p>
        </p:txBody>
      </p:sp>
      <p:pic>
        <p:nvPicPr>
          <p:cNvPr id="5" name="Picture 5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8300" y="1651000"/>
            <a:ext cx="4406900" cy="44069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 title=""/>
          <p:cNvGrpSpPr/>
          <p:nvPr/>
        </p:nvGrpSpPr>
        <p:grpSpPr>
          <a:xfrm rot="21248884">
            <a:off x="9904097" y="-114760"/>
            <a:ext cx="4261440" cy="9659789"/>
            <a:chOff x="-745514" y="-1259349"/>
            <a:chExt cx="7687029" cy="17424870"/>
          </a:xfrm>
        </p:grpSpPr>
        <p:sp>
          <p:nvSpPr>
            <p:cNvPr id="3" name="矩形: 圆角 27"/>
            <p:cNvSpPr/>
            <p:nvPr/>
          </p:nvSpPr>
          <p:spPr>
            <a:xfrm rot="2700000">
              <a:off x="-10678" y="1579074"/>
              <a:ext cx="935274" cy="935273"/>
            </a:xfrm>
            <a:prstGeom prst="roundRect">
              <a:avLst/>
            </a:prstGeom>
            <a:noFill/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矩形: 圆角 28"/>
            <p:cNvSpPr/>
            <p:nvPr/>
          </p:nvSpPr>
          <p:spPr>
            <a:xfrm rot="2700000">
              <a:off x="1014942" y="5338049"/>
              <a:ext cx="2235200" cy="2235200"/>
            </a:xfrm>
            <a:prstGeom prst="roundRect">
              <a:avLst/>
            </a:prstGeom>
            <a:noFill/>
            <a:ln w="38100">
              <a:solidFill>
                <a:schemeClr val="accent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矩形: 圆角 29"/>
            <p:cNvSpPr/>
            <p:nvPr/>
          </p:nvSpPr>
          <p:spPr>
            <a:xfrm rot="2700000">
              <a:off x="1076665" y="1559464"/>
              <a:ext cx="3153828" cy="3153828"/>
            </a:xfrm>
            <a:prstGeom prst="roundRect">
              <a:avLst/>
            </a:prstGeom>
            <a:noFill/>
            <a:ln>
              <a:solidFill>
                <a:schemeClr val="accent1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矩形: 圆角 30"/>
            <p:cNvSpPr/>
            <p:nvPr/>
          </p:nvSpPr>
          <p:spPr>
            <a:xfrm rot="2700000">
              <a:off x="-745514" y="8478492"/>
              <a:ext cx="7687029" cy="7687029"/>
            </a:xfrm>
            <a:prstGeom prst="round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1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: 圆角 31"/>
            <p:cNvSpPr/>
            <p:nvPr/>
          </p:nvSpPr>
          <p:spPr>
            <a:xfrm rot="2700000">
              <a:off x="441343" y="-1259349"/>
              <a:ext cx="3153828" cy="3153828"/>
            </a:xfrm>
            <a:prstGeom prst="roundRect">
              <a:avLst/>
            </a:prstGeom>
            <a:noFill/>
            <a:ln>
              <a:solidFill>
                <a:schemeClr val="accent1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8" name="矩形 6" title=""/>
          <p:cNvSpPr/>
          <p:nvPr/>
        </p:nvSpPr>
        <p:spPr>
          <a:xfrm flipH="1">
            <a:off x="8736587" y="1825296"/>
            <a:ext cx="4554793" cy="6119094"/>
          </a:xfrm>
          <a:custGeom>
            <a:gdLst>
              <a:gd name="connsiteX0" fmla="*/ 0 w 4554793"/>
              <a:gd name="connsiteY0" fmla="*/ 0 h 6119094"/>
              <a:gd name="connsiteX1" fmla="*/ 4554793 w 4554793"/>
              <a:gd name="connsiteY1" fmla="*/ 0 h 6119094"/>
              <a:gd name="connsiteX2" fmla="*/ 4554793 w 4554793"/>
              <a:gd name="connsiteY2" fmla="*/ 6119094 h 6119094"/>
              <a:gd name="connsiteX3" fmla="*/ 0 w 4554793"/>
              <a:gd name="connsiteY3" fmla="*/ 6119094 h 6119094"/>
              <a:gd name="connsiteX4" fmla="*/ 0 w 4554793"/>
              <a:gd name="connsiteY4" fmla="*/ 0 h 6119094"/>
              <a:gd name="connsiteX0-1" fmla="*/ 0 w 4554793"/>
              <a:gd name="connsiteY0-2" fmla="*/ 0 h 6119094"/>
              <a:gd name="connsiteX1-3" fmla="*/ 4554793 w 4554793"/>
              <a:gd name="connsiteY1-4" fmla="*/ 6119094 h 6119094"/>
              <a:gd name="connsiteX2-5" fmla="*/ 0 w 4554793"/>
              <a:gd name="connsiteY2-6" fmla="*/ 6119094 h 6119094"/>
              <a:gd name="connsiteX3-7" fmla="*/ 0 w 4554793"/>
              <a:gd name="connsiteY3-8" fmla="*/ 0 h 6119094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4554793" h="6119094">
                <a:moveTo>
                  <a:pt x="0" y="0"/>
                </a:moveTo>
                <a:lnTo>
                  <a:pt x="4554793" y="6119094"/>
                </a:lnTo>
                <a:lnTo>
                  <a:pt x="0" y="6119094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黑体 CN Normal" panose="020b0400000000000000" pitchFamily="34" charset="-122"/>
              <a:ea typeface="思源黑体 CN Normal" panose="020b0400000000000000" pitchFamily="34" charset="-122"/>
            </a:endParaRPr>
          </a:p>
        </p:txBody>
      </p:sp>
      <p:sp>
        <p:nvSpPr>
          <p:cNvPr id="9" name="平行四边形 8" title=""/>
          <p:cNvSpPr/>
          <p:nvPr/>
        </p:nvSpPr>
        <p:spPr>
          <a:xfrm>
            <a:off x="-1215593" y="3933227"/>
            <a:ext cx="2501070" cy="2781737"/>
          </a:xfrm>
          <a:prstGeom prst="parallelogram">
            <a:avLst>
              <a:gd name="adj" fmla="val 84262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黑体 CN Normal" panose="020b0400000000000000" pitchFamily="34" charset="-122"/>
              <a:ea typeface="思源黑体 CN Normal" panose="020b0400000000000000" pitchFamily="34" charset="-122"/>
              <a:sym typeface="思源黑体" panose="020b0400000000000000" pitchFamily="34" charset="-122"/>
            </a:endParaRPr>
          </a:p>
        </p:txBody>
      </p:sp>
      <p:sp>
        <p:nvSpPr>
          <p:cNvPr id="10" name="平行四边形 9" title=""/>
          <p:cNvSpPr/>
          <p:nvPr/>
        </p:nvSpPr>
        <p:spPr>
          <a:xfrm>
            <a:off x="-383574" y="4929126"/>
            <a:ext cx="1451502" cy="1614388"/>
          </a:xfrm>
          <a:prstGeom prst="parallelogram">
            <a:avLst>
              <a:gd name="adj" fmla="val 84262"/>
            </a:avLst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黑体 CN Normal" panose="020b0400000000000000" pitchFamily="34" charset="-122"/>
              <a:ea typeface="思源黑体 CN Normal" panose="020b0400000000000000" pitchFamily="34" charset="-122"/>
              <a:sym typeface="思源黑体" panose="020b0400000000000000" pitchFamily="34" charset="-122"/>
            </a:endParaRPr>
          </a:p>
        </p:txBody>
      </p:sp>
      <p:sp>
        <p:nvSpPr>
          <p:cNvPr id="11" name="平行四边形 10" title=""/>
          <p:cNvSpPr/>
          <p:nvPr/>
        </p:nvSpPr>
        <p:spPr>
          <a:xfrm>
            <a:off x="6201411" y="-2694216"/>
            <a:ext cx="4293009" cy="4774765"/>
          </a:xfrm>
          <a:prstGeom prst="parallelogram">
            <a:avLst>
              <a:gd name="adj" fmla="val 84262"/>
            </a:avLst>
          </a:prstGeom>
          <a:solidFill>
            <a:schemeClr val="bg1">
              <a:lumMod val="8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黑体 CN Normal" panose="020b0400000000000000" pitchFamily="34" charset="-122"/>
              <a:ea typeface="思源黑体 CN Normal" panose="020b0400000000000000" pitchFamily="34" charset="-122"/>
              <a:sym typeface="思源黑体" panose="020b0400000000000000" pitchFamily="34" charset="-122"/>
            </a:endParaRPr>
          </a:p>
        </p:txBody>
      </p:sp>
      <p:cxnSp>
        <p:nvCxnSpPr>
          <p:cNvPr id="12" name="直接连接符 11" title=""/>
          <p:cNvCxnSpPr/>
          <p:nvPr/>
        </p:nvCxnSpPr>
        <p:spPr>
          <a:xfrm flipH="1">
            <a:off x="8800556" y="1425344"/>
            <a:ext cx="4554793" cy="6080461"/>
          </a:xfrm>
          <a:prstGeom prst="line">
            <a:avLst/>
          </a:prstGeom>
          <a:ln w="254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3" name="组合 12" title=""/>
          <p:cNvGrpSpPr/>
          <p:nvPr/>
        </p:nvGrpSpPr>
        <p:grpSpPr>
          <a:xfrm>
            <a:off x="8961012" y="927944"/>
            <a:ext cx="3066816" cy="1817784"/>
            <a:chOff x="8521173" y="-926802"/>
            <a:chExt cx="4845108" cy="2871824"/>
          </a:xfrm>
        </p:grpSpPr>
        <p:sp>
          <p:nvSpPr>
            <p:cNvPr id="14" name="矩形: 圆角 16"/>
            <p:cNvSpPr/>
            <p:nvPr userDrawn="1"/>
          </p:nvSpPr>
          <p:spPr>
            <a:xfrm rot="18373616" flipH="1">
              <a:off x="10632877" y="-926802"/>
              <a:ext cx="2733404" cy="2733404"/>
            </a:xfrm>
            <a:prstGeom prst="round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思源黑体 CN Normal" panose="020b0400000000000000" pitchFamily="34" charset="-122"/>
                <a:ea typeface="思源黑体 CN Normal" panose="020b0400000000000000" pitchFamily="34" charset="-122"/>
                <a:sym typeface="思源黑体" panose="020b0400000000000000" pitchFamily="34" charset="-122"/>
              </a:endParaRPr>
            </a:p>
          </p:txBody>
        </p:sp>
        <p:sp>
          <p:nvSpPr>
            <p:cNvPr id="15" name="矩形: 圆角 17"/>
            <p:cNvSpPr/>
            <p:nvPr userDrawn="1"/>
          </p:nvSpPr>
          <p:spPr>
            <a:xfrm rot="18373616" flipH="1">
              <a:off x="9267104" y="-101050"/>
              <a:ext cx="1443772" cy="1443771"/>
            </a:xfrm>
            <a:prstGeom prst="roundRect">
              <a:avLst/>
            </a:prstGeom>
            <a:solidFill>
              <a:schemeClr val="accent4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思源黑体 CN Normal" panose="020b0400000000000000" pitchFamily="34" charset="-122"/>
                <a:ea typeface="思源黑体 CN Normal" panose="020b0400000000000000" pitchFamily="34" charset="-122"/>
                <a:sym typeface="思源黑体" panose="020b0400000000000000" pitchFamily="34" charset="-122"/>
              </a:endParaRPr>
            </a:p>
          </p:txBody>
        </p:sp>
        <p:sp>
          <p:nvSpPr>
            <p:cNvPr id="16" name="矩形: 圆角 18"/>
            <p:cNvSpPr/>
            <p:nvPr userDrawn="1"/>
          </p:nvSpPr>
          <p:spPr>
            <a:xfrm rot="18373616" flipH="1">
              <a:off x="8521173" y="1269477"/>
              <a:ext cx="675545" cy="675545"/>
            </a:xfrm>
            <a:prstGeom prst="roundRect">
              <a:avLst/>
            </a:prstGeom>
            <a:solidFill>
              <a:schemeClr val="accent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思源黑体 CN Normal" panose="020b0400000000000000" pitchFamily="34" charset="-122"/>
                <a:ea typeface="思源黑体 CN Normal" panose="020b0400000000000000" pitchFamily="34" charset="-122"/>
                <a:sym typeface="思源黑体" panose="020b0400000000000000" pitchFamily="34" charset="-122"/>
              </a:endParaRPr>
            </a:p>
          </p:txBody>
        </p:sp>
      </p:grpSp>
      <p:sp>
        <p:nvSpPr>
          <p:cNvPr id="17" name="TextBox 17" title=""/>
          <p:cNvSpPr txBox="1"/>
          <p:nvPr/>
        </p:nvSpPr>
        <p:spPr>
          <a:xfrm>
            <a:off x="1397000" y="2540000"/>
            <a:ext cx="9398000" cy="8255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t">
              <a:defRPr/>
            </a:pPr>
            <a:r>
              <a:rPr lang="en-US" sz="6500" b="1">
                <a:solidFill>
                  <a:srgbClr val="396474"/>
                </a:solidFill>
                <a:ea typeface="微软雅黑" panose="020b0503020204020204" charset="-122"/>
              </a:rPr>
              <a:t>我喜欢的玩具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12192000" cy="6858001"/>
          </a:xfrm>
          <a:prstGeom prst="rect">
            <a:avLst/>
          </a:prstGeom>
        </p:spPr>
      </p:pic>
      <p:sp>
        <p:nvSpPr>
          <p:cNvPr id="5" name="TextBox 5" title=""/>
          <p:cNvSpPr txBox="1"/>
          <p:nvPr/>
        </p:nvSpPr>
        <p:spPr>
          <a:xfrm>
            <a:off x="1498600" y="419100"/>
            <a:ext cx="7975600" cy="3556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800" b="1">
                <a:solidFill>
                  <a:srgbClr val="585858"/>
                </a:solidFill>
                <a:ea typeface="微软雅黑" panose="020b0503020204020204" charset="-122"/>
              </a:rPr>
              <a:t>我喜欢的玩具</a:t>
            </a:r>
            <a:endParaRPr lang="en-US" sz="1100"/>
          </a:p>
        </p:txBody>
      </p:sp>
      <p:sp>
        <p:nvSpPr>
          <p:cNvPr id="6" name="5e5427a14db540b18822f22b110c6211" title=""/>
          <p:cNvSpPr/>
          <p:nvPr/>
        </p:nvSpPr>
        <p:spPr bwMode="auto">
          <a:xfrm>
            <a:off x="1713604" y="2169136"/>
            <a:ext cx="3146976" cy="2119874"/>
          </a:xfrm>
          <a:custGeom>
            <a:gdLst>
              <a:gd name="T0" fmla="*/ 0 w 1655"/>
              <a:gd name="T1" fmla="*/ 720 h 1437"/>
              <a:gd name="T2" fmla="*/ 414 w 1655"/>
              <a:gd name="T3" fmla="*/ 1437 h 1437"/>
              <a:gd name="T4" fmla="*/ 1241 w 1655"/>
              <a:gd name="T5" fmla="*/ 1437 h 1437"/>
              <a:gd name="T6" fmla="*/ 1655 w 1655"/>
              <a:gd name="T7" fmla="*/ 720 h 1437"/>
              <a:gd name="T8" fmla="*/ 1241 w 1655"/>
              <a:gd name="T9" fmla="*/ 0 h 1437"/>
              <a:gd name="T10" fmla="*/ 414 w 1655"/>
              <a:gd name="T11" fmla="*/ 0 h 1437"/>
              <a:gd name="T12" fmla="*/ 0 w 1655"/>
              <a:gd name="T13" fmla="*/ 720 h 1437"/>
              <a:gd name="T14" fmla="*/ 0 w 1655"/>
              <a:gd name="T15" fmla="*/ 720 h 143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655" h="1437">
                <a:moveTo>
                  <a:pt x="0" y="720"/>
                </a:moveTo>
                <a:lnTo>
                  <a:pt x="414" y="1437"/>
                </a:lnTo>
                <a:lnTo>
                  <a:pt x="1241" y="1437"/>
                </a:lnTo>
                <a:lnTo>
                  <a:pt x="1655" y="720"/>
                </a:lnTo>
                <a:lnTo>
                  <a:pt x="1241" y="0"/>
                </a:lnTo>
                <a:lnTo>
                  <a:pt x="414" y="0"/>
                </a:lnTo>
                <a:lnTo>
                  <a:pt x="0" y="720"/>
                </a:lnTo>
                <a:lnTo>
                  <a:pt x="0" y="720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</a:ln>
          <a:effectLst>
            <a:outerShdw blurRad="1092200" sx="94000" sy="94000" algn="ctr" rotWithShape="0">
              <a:prstClr val="black">
                <a:alpha val="20000"/>
              </a:prstClr>
            </a:outerShdw>
          </a:effectLst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思源黑体 CN Normal" panose="020b0400000000000000" pitchFamily="34" charset="-122"/>
              <a:ea typeface="思源黑体 CN Normal" panose="020b0400000000000000" pitchFamily="34" charset="-122"/>
              <a:cs typeface="+mn-ea"/>
              <a:sym typeface="+mn-lt"/>
            </a:endParaRPr>
          </a:p>
        </p:txBody>
      </p:sp>
      <p:sp>
        <p:nvSpPr>
          <p:cNvPr id="7" name="b29ea0dc5fed42c780769f5842473b9f" title=""/>
          <p:cNvSpPr>
            <a:spLocks noChangeArrowheads="1"/>
          </p:cNvSpPr>
          <p:nvPr/>
        </p:nvSpPr>
        <p:spPr bwMode="auto">
          <a:xfrm>
            <a:off x="2941602" y="2500640"/>
            <a:ext cx="693347" cy="694823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思源黑体 CN Normal" panose="020b0400000000000000" pitchFamily="34" charset="-122"/>
              <a:ea typeface="思源黑体 CN Normal" panose="020b0400000000000000" pitchFamily="34" charset="-122"/>
              <a:cs typeface="+mn-ea"/>
              <a:sym typeface="+mn-lt"/>
            </a:endParaRPr>
          </a:p>
        </p:txBody>
      </p:sp>
      <p:sp>
        <p:nvSpPr>
          <p:cNvPr id="8" name="5a23dd0e03ba46568eaca0d713a36e00" title=""/>
          <p:cNvSpPr>
            <a:spLocks noEditPoints="1"/>
          </p:cNvSpPr>
          <p:nvPr/>
        </p:nvSpPr>
        <p:spPr bwMode="auto">
          <a:xfrm>
            <a:off x="1896148" y="2291579"/>
            <a:ext cx="2781889" cy="1874989"/>
          </a:xfrm>
          <a:custGeom>
            <a:gdLst>
              <a:gd name="T0" fmla="*/ 10 w 1463"/>
              <a:gd name="T1" fmla="*/ 637 h 1271"/>
              <a:gd name="T2" fmla="*/ 371 w 1463"/>
              <a:gd name="T3" fmla="*/ 1260 h 1271"/>
              <a:gd name="T4" fmla="*/ 1089 w 1463"/>
              <a:gd name="T5" fmla="*/ 1260 h 1271"/>
              <a:gd name="T6" fmla="*/ 1450 w 1463"/>
              <a:gd name="T7" fmla="*/ 637 h 1271"/>
              <a:gd name="T8" fmla="*/ 1089 w 1463"/>
              <a:gd name="T9" fmla="*/ 10 h 1271"/>
              <a:gd name="T10" fmla="*/ 371 w 1463"/>
              <a:gd name="T11" fmla="*/ 10 h 1271"/>
              <a:gd name="T12" fmla="*/ 10 w 1463"/>
              <a:gd name="T13" fmla="*/ 637 h 1271"/>
              <a:gd name="T14" fmla="*/ 10 w 1463"/>
              <a:gd name="T15" fmla="*/ 637 h 1271"/>
              <a:gd name="T16" fmla="*/ 0 w 1463"/>
              <a:gd name="T17" fmla="*/ 637 h 1271"/>
              <a:gd name="T18" fmla="*/ 366 w 1463"/>
              <a:gd name="T19" fmla="*/ 0 h 1271"/>
              <a:gd name="T20" fmla="*/ 1097 w 1463"/>
              <a:gd name="T21" fmla="*/ 0 h 1271"/>
              <a:gd name="T22" fmla="*/ 1463 w 1463"/>
              <a:gd name="T23" fmla="*/ 637 h 1271"/>
              <a:gd name="T24" fmla="*/ 1097 w 1463"/>
              <a:gd name="T25" fmla="*/ 1271 h 1271"/>
              <a:gd name="T26" fmla="*/ 366 w 1463"/>
              <a:gd name="T27" fmla="*/ 1271 h 1271"/>
              <a:gd name="T28" fmla="*/ 0 w 1463"/>
              <a:gd name="T29" fmla="*/ 637 h 1271"/>
              <a:gd name="T30" fmla="*/ 0 w 1463"/>
              <a:gd name="T31" fmla="*/ 637 h 127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1463" h="1271">
                <a:moveTo>
                  <a:pt x="10" y="637"/>
                </a:moveTo>
                <a:lnTo>
                  <a:pt x="371" y="1260"/>
                </a:lnTo>
                <a:lnTo>
                  <a:pt x="1089" y="1260"/>
                </a:lnTo>
                <a:lnTo>
                  <a:pt x="1450" y="637"/>
                </a:lnTo>
                <a:lnTo>
                  <a:pt x="1089" y="10"/>
                </a:lnTo>
                <a:lnTo>
                  <a:pt x="371" y="10"/>
                </a:lnTo>
                <a:lnTo>
                  <a:pt x="10" y="637"/>
                </a:lnTo>
                <a:lnTo>
                  <a:pt x="10" y="637"/>
                </a:lnTo>
                <a:close/>
                <a:moveTo>
                  <a:pt x="0" y="637"/>
                </a:moveTo>
                <a:lnTo>
                  <a:pt x="366" y="0"/>
                </a:lnTo>
                <a:lnTo>
                  <a:pt x="1097" y="0"/>
                </a:lnTo>
                <a:lnTo>
                  <a:pt x="1463" y="637"/>
                </a:lnTo>
                <a:lnTo>
                  <a:pt x="1097" y="1271"/>
                </a:lnTo>
                <a:lnTo>
                  <a:pt x="366" y="1271"/>
                </a:lnTo>
                <a:lnTo>
                  <a:pt x="0" y="637"/>
                </a:lnTo>
                <a:lnTo>
                  <a:pt x="0" y="637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9525">
            <a:noFill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思源黑体 CN Normal" panose="020b0400000000000000" pitchFamily="34" charset="-122"/>
              <a:ea typeface="思源黑体 CN Normal" panose="020b0400000000000000" pitchFamily="34" charset="-122"/>
              <a:cs typeface="+mn-ea"/>
              <a:sym typeface="+mn-lt"/>
            </a:endParaRPr>
          </a:p>
        </p:txBody>
      </p:sp>
      <p:sp>
        <p:nvSpPr>
          <p:cNvPr id="9" name="cdb67ebe9d8a4ca0a8a45f6605c17fa1" title=""/>
          <p:cNvSpPr>
            <a:spLocks noChangeArrowheads="1"/>
          </p:cNvSpPr>
          <p:nvPr/>
        </p:nvSpPr>
        <p:spPr bwMode="auto">
          <a:xfrm>
            <a:off x="3165097" y="2720962"/>
            <a:ext cx="246357" cy="254178"/>
          </a:xfrm>
          <a:custGeom>
            <a:gdLst>
              <a:gd name="T0" fmla="*/ 111726 w 444"/>
              <a:gd name="T1" fmla="*/ 150538 h 462"/>
              <a:gd name="T2" fmla="*/ 111726 w 444"/>
              <a:gd name="T3" fmla="*/ 150538 h 462"/>
              <a:gd name="T4" fmla="*/ 144162 w 444"/>
              <a:gd name="T5" fmla="*/ 114802 h 462"/>
              <a:gd name="T6" fmla="*/ 199574 w 444"/>
              <a:gd name="T7" fmla="*/ 31716 h 462"/>
              <a:gd name="T8" fmla="*/ 191916 w 444"/>
              <a:gd name="T9" fmla="*/ 23675 h 462"/>
              <a:gd name="T10" fmla="*/ 155875 w 444"/>
              <a:gd name="T11" fmla="*/ 23675 h 462"/>
              <a:gd name="T12" fmla="*/ 100013 w 444"/>
              <a:gd name="T13" fmla="*/ 0 h 462"/>
              <a:gd name="T14" fmla="*/ 44150 w 444"/>
              <a:gd name="T15" fmla="*/ 23675 h 462"/>
              <a:gd name="T16" fmla="*/ 8109 w 444"/>
              <a:gd name="T17" fmla="*/ 23675 h 462"/>
              <a:gd name="T18" fmla="*/ 0 w 444"/>
              <a:gd name="T19" fmla="*/ 31716 h 462"/>
              <a:gd name="T20" fmla="*/ 55863 w 444"/>
              <a:gd name="T21" fmla="*/ 114802 h 462"/>
              <a:gd name="T22" fmla="*/ 87849 w 444"/>
              <a:gd name="T23" fmla="*/ 150538 h 462"/>
              <a:gd name="T24" fmla="*/ 87849 w 444"/>
              <a:gd name="T25" fmla="*/ 166172 h 462"/>
              <a:gd name="T26" fmla="*/ 48204 w 444"/>
              <a:gd name="T27" fmla="*/ 185827 h 462"/>
              <a:gd name="T28" fmla="*/ 100013 w 444"/>
              <a:gd name="T29" fmla="*/ 205928 h 462"/>
              <a:gd name="T30" fmla="*/ 147766 w 444"/>
              <a:gd name="T31" fmla="*/ 185827 h 462"/>
              <a:gd name="T32" fmla="*/ 111726 w 444"/>
              <a:gd name="T33" fmla="*/ 166172 h 462"/>
              <a:gd name="T34" fmla="*/ 111726 w 444"/>
              <a:gd name="T35" fmla="*/ 150538 h 462"/>
              <a:gd name="T36" fmla="*/ 144162 w 444"/>
              <a:gd name="T37" fmla="*/ 94700 h 462"/>
              <a:gd name="T38" fmla="*/ 144162 w 444"/>
              <a:gd name="T39" fmla="*/ 94700 h 462"/>
              <a:gd name="T40" fmla="*/ 155875 w 444"/>
              <a:gd name="T41" fmla="*/ 39756 h 462"/>
              <a:gd name="T42" fmla="*/ 183807 w 444"/>
              <a:gd name="T43" fmla="*/ 39756 h 462"/>
              <a:gd name="T44" fmla="*/ 144162 w 444"/>
              <a:gd name="T45" fmla="*/ 94700 h 462"/>
              <a:gd name="T46" fmla="*/ 100013 w 444"/>
              <a:gd name="T47" fmla="*/ 16081 h 462"/>
              <a:gd name="T48" fmla="*/ 100013 w 444"/>
              <a:gd name="T49" fmla="*/ 16081 h 462"/>
              <a:gd name="T50" fmla="*/ 144162 w 444"/>
              <a:gd name="T51" fmla="*/ 31716 h 462"/>
              <a:gd name="T52" fmla="*/ 100013 w 444"/>
              <a:gd name="T53" fmla="*/ 51370 h 462"/>
              <a:gd name="T54" fmla="*/ 55863 w 444"/>
              <a:gd name="T55" fmla="*/ 31716 h 462"/>
              <a:gd name="T56" fmla="*/ 100013 w 444"/>
              <a:gd name="T57" fmla="*/ 16081 h 462"/>
              <a:gd name="T58" fmla="*/ 16218 w 444"/>
              <a:gd name="T59" fmla="*/ 39756 h 462"/>
              <a:gd name="T60" fmla="*/ 16218 w 444"/>
              <a:gd name="T61" fmla="*/ 39756 h 462"/>
              <a:gd name="T62" fmla="*/ 44150 w 444"/>
              <a:gd name="T63" fmla="*/ 39756 h 462"/>
              <a:gd name="T64" fmla="*/ 55863 w 444"/>
              <a:gd name="T65" fmla="*/ 94700 h 462"/>
              <a:gd name="T66" fmla="*/ 16218 w 444"/>
              <a:gd name="T67" fmla="*/ 39756 h 462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</a:gdLst>
            <a:cxnLst>
              <a:cxn ang="T68">
                <a:pos x="T0" y="T1"/>
              </a:cxn>
              <a:cxn ang="T69">
                <a:pos x="T2" y="T3"/>
              </a:cxn>
              <a:cxn ang="T70">
                <a:pos x="T4" y="T5"/>
              </a:cxn>
              <a:cxn ang="T71">
                <a:pos x="T6" y="T7"/>
              </a:cxn>
              <a:cxn ang="T72">
                <a:pos x="T8" y="T9"/>
              </a:cxn>
              <a:cxn ang="T73">
                <a:pos x="T10" y="T11"/>
              </a:cxn>
              <a:cxn ang="T74">
                <a:pos x="T12" y="T13"/>
              </a:cxn>
              <a:cxn ang="T75">
                <a:pos x="T14" y="T15"/>
              </a:cxn>
              <a:cxn ang="T76">
                <a:pos x="T16" y="T17"/>
              </a:cxn>
              <a:cxn ang="T77">
                <a:pos x="T18" y="T19"/>
              </a:cxn>
              <a:cxn ang="T78">
                <a:pos x="T20" y="T21"/>
              </a:cxn>
              <a:cxn ang="T79">
                <a:pos x="T22" y="T23"/>
              </a:cxn>
              <a:cxn ang="T80">
                <a:pos x="T24" y="T25"/>
              </a:cxn>
              <a:cxn ang="T81">
                <a:pos x="T26" y="T27"/>
              </a:cxn>
              <a:cxn ang="T82">
                <a:pos x="T28" y="T29"/>
              </a:cxn>
              <a:cxn ang="T83">
                <a:pos x="T30" y="T31"/>
              </a:cxn>
              <a:cxn ang="T84">
                <a:pos x="T32" y="T33"/>
              </a:cxn>
              <a:cxn ang="T85">
                <a:pos x="T34" y="T35"/>
              </a:cxn>
              <a:cxn ang="T86">
                <a:pos x="T36" y="T37"/>
              </a:cxn>
              <a:cxn ang="T87">
                <a:pos x="T38" y="T39"/>
              </a:cxn>
              <a:cxn ang="T88">
                <a:pos x="T40" y="T41"/>
              </a:cxn>
              <a:cxn ang="T89">
                <a:pos x="T42" y="T43"/>
              </a:cxn>
              <a:cxn ang="T90">
                <a:pos x="T44" y="T45"/>
              </a:cxn>
              <a:cxn ang="T91">
                <a:pos x="T46" y="T47"/>
              </a:cxn>
              <a:cxn ang="T92">
                <a:pos x="T48" y="T49"/>
              </a:cxn>
              <a:cxn ang="T93">
                <a:pos x="T50" y="T51"/>
              </a:cxn>
              <a:cxn ang="T94">
                <a:pos x="T52" y="T53"/>
              </a:cxn>
              <a:cxn ang="T95">
                <a:pos x="T54" y="T55"/>
              </a:cxn>
              <a:cxn ang="T96">
                <a:pos x="T56" y="T57"/>
              </a:cxn>
              <a:cxn ang="T97">
                <a:pos x="T58" y="T59"/>
              </a:cxn>
              <a:cxn ang="T98">
                <a:pos x="T60" y="T61"/>
              </a:cxn>
              <a:cxn ang="T99">
                <a:pos x="T62" y="T63"/>
              </a:cxn>
              <a:cxn ang="T100">
                <a:pos x="T64" y="T65"/>
              </a:cxn>
              <a:cxn ang="T101">
                <a:pos x="T66" y="T67"/>
              </a:cxn>
            </a:cxnLst>
            <a:rect l="0" t="0" r="r" b="b"/>
            <a:pathLst>
              <a:path w="442" h="462">
                <a:moveTo>
                  <a:pt x="248" y="337"/>
                </a:moveTo>
                <a:lnTo>
                  <a:pt x="248" y="337"/>
                </a:lnTo>
                <a:cubicBezTo>
                  <a:pt x="248" y="302"/>
                  <a:pt x="275" y="283"/>
                  <a:pt x="320" y="257"/>
                </a:cubicBezTo>
                <a:cubicBezTo>
                  <a:pt x="373" y="221"/>
                  <a:pt x="443" y="177"/>
                  <a:pt x="443" y="71"/>
                </a:cubicBezTo>
                <a:cubicBezTo>
                  <a:pt x="443" y="62"/>
                  <a:pt x="434" y="53"/>
                  <a:pt x="426" y="53"/>
                </a:cubicBezTo>
                <a:cubicBezTo>
                  <a:pt x="346" y="53"/>
                  <a:pt x="346" y="53"/>
                  <a:pt x="346" y="53"/>
                </a:cubicBezTo>
                <a:cubicBezTo>
                  <a:pt x="328" y="27"/>
                  <a:pt x="293" y="0"/>
                  <a:pt x="222" y="0"/>
                </a:cubicBezTo>
                <a:cubicBezTo>
                  <a:pt x="151" y="0"/>
                  <a:pt x="116" y="27"/>
                  <a:pt x="98" y="53"/>
                </a:cubicBezTo>
                <a:cubicBezTo>
                  <a:pt x="18" y="53"/>
                  <a:pt x="18" y="53"/>
                  <a:pt x="18" y="53"/>
                </a:cubicBezTo>
                <a:cubicBezTo>
                  <a:pt x="9" y="53"/>
                  <a:pt x="0" y="62"/>
                  <a:pt x="0" y="71"/>
                </a:cubicBezTo>
                <a:cubicBezTo>
                  <a:pt x="0" y="177"/>
                  <a:pt x="62" y="221"/>
                  <a:pt x="124" y="257"/>
                </a:cubicBezTo>
                <a:cubicBezTo>
                  <a:pt x="169" y="283"/>
                  <a:pt x="195" y="302"/>
                  <a:pt x="195" y="337"/>
                </a:cubicBezTo>
                <a:cubicBezTo>
                  <a:pt x="195" y="372"/>
                  <a:pt x="195" y="372"/>
                  <a:pt x="195" y="372"/>
                </a:cubicBezTo>
                <a:cubicBezTo>
                  <a:pt x="142" y="381"/>
                  <a:pt x="107" y="399"/>
                  <a:pt x="107" y="416"/>
                </a:cubicBezTo>
                <a:cubicBezTo>
                  <a:pt x="107" y="443"/>
                  <a:pt x="160" y="461"/>
                  <a:pt x="222" y="461"/>
                </a:cubicBezTo>
                <a:cubicBezTo>
                  <a:pt x="283" y="461"/>
                  <a:pt x="328" y="443"/>
                  <a:pt x="328" y="416"/>
                </a:cubicBezTo>
                <a:cubicBezTo>
                  <a:pt x="328" y="399"/>
                  <a:pt x="302" y="381"/>
                  <a:pt x="248" y="372"/>
                </a:cubicBezTo>
                <a:lnTo>
                  <a:pt x="248" y="337"/>
                </a:lnTo>
                <a:close/>
                <a:moveTo>
                  <a:pt x="320" y="212"/>
                </a:moveTo>
                <a:lnTo>
                  <a:pt x="320" y="212"/>
                </a:lnTo>
                <a:cubicBezTo>
                  <a:pt x="337" y="186"/>
                  <a:pt x="346" y="142"/>
                  <a:pt x="346" y="89"/>
                </a:cubicBezTo>
                <a:cubicBezTo>
                  <a:pt x="408" y="89"/>
                  <a:pt x="408" y="89"/>
                  <a:pt x="408" y="89"/>
                </a:cubicBezTo>
                <a:cubicBezTo>
                  <a:pt x="399" y="151"/>
                  <a:pt x="364" y="186"/>
                  <a:pt x="320" y="212"/>
                </a:cubicBezTo>
                <a:close/>
                <a:moveTo>
                  <a:pt x="222" y="36"/>
                </a:moveTo>
                <a:lnTo>
                  <a:pt x="222" y="36"/>
                </a:lnTo>
                <a:cubicBezTo>
                  <a:pt x="293" y="36"/>
                  <a:pt x="320" y="62"/>
                  <a:pt x="320" y="71"/>
                </a:cubicBezTo>
                <a:cubicBezTo>
                  <a:pt x="320" y="80"/>
                  <a:pt x="293" y="106"/>
                  <a:pt x="222" y="115"/>
                </a:cubicBezTo>
                <a:cubicBezTo>
                  <a:pt x="151" y="106"/>
                  <a:pt x="124" y="80"/>
                  <a:pt x="124" y="71"/>
                </a:cubicBezTo>
                <a:cubicBezTo>
                  <a:pt x="124" y="62"/>
                  <a:pt x="151" y="36"/>
                  <a:pt x="222" y="36"/>
                </a:cubicBezTo>
                <a:close/>
                <a:moveTo>
                  <a:pt x="36" y="89"/>
                </a:moveTo>
                <a:lnTo>
                  <a:pt x="36" y="89"/>
                </a:lnTo>
                <a:cubicBezTo>
                  <a:pt x="98" y="89"/>
                  <a:pt x="98" y="89"/>
                  <a:pt x="98" y="89"/>
                </a:cubicBezTo>
                <a:cubicBezTo>
                  <a:pt x="98" y="142"/>
                  <a:pt x="107" y="186"/>
                  <a:pt x="124" y="212"/>
                </a:cubicBezTo>
                <a:cubicBezTo>
                  <a:pt x="80" y="186"/>
                  <a:pt x="36" y="151"/>
                  <a:pt x="36" y="89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txBody>
          <a:bodyPr wrap="none" lIns="34290" tIns="17145" rIns="34290" bIns="17145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思源黑体 CN Normal" panose="020b0400000000000000" pitchFamily="34" charset="-122"/>
              <a:ea typeface="思源黑体 CN Normal" panose="020b0400000000000000" pitchFamily="34" charset="-122"/>
              <a:cs typeface="+mn-ea"/>
              <a:sym typeface="+mn-lt"/>
            </a:endParaRPr>
          </a:p>
        </p:txBody>
      </p:sp>
      <p:sp>
        <p:nvSpPr>
          <p:cNvPr id="10" name="TextBox 10" title=""/>
          <p:cNvSpPr txBox="1"/>
          <p:nvPr/>
        </p:nvSpPr>
        <p:spPr>
          <a:xfrm>
            <a:off x="2400300" y="3403600"/>
            <a:ext cx="1765300" cy="2032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t">
              <a:defRPr/>
            </a:pPr>
            <a:r>
              <a:rPr lang="en-US" sz="1600" b="1">
                <a:solidFill>
                  <a:srgbClr val="585858"/>
                </a:solidFill>
                <a:ea typeface="微软雅黑" panose="020b0503020204020204" charset="-122"/>
              </a:rPr>
              <a:t>套装积木</a:t>
            </a:r>
            <a:endParaRPr lang="en-US" sz="1100"/>
          </a:p>
        </p:txBody>
      </p:sp>
      <p:sp>
        <p:nvSpPr>
          <p:cNvPr id="11" name="3f8013321d6c458aa42fc97492e60a77" title=""/>
          <p:cNvSpPr/>
          <p:nvPr/>
        </p:nvSpPr>
        <p:spPr bwMode="auto">
          <a:xfrm>
            <a:off x="6920604" y="2154348"/>
            <a:ext cx="3146976" cy="2119874"/>
          </a:xfrm>
          <a:custGeom>
            <a:gdLst>
              <a:gd name="T0" fmla="*/ 0 w 1655"/>
              <a:gd name="T1" fmla="*/ 720 h 1437"/>
              <a:gd name="T2" fmla="*/ 414 w 1655"/>
              <a:gd name="T3" fmla="*/ 1437 h 1437"/>
              <a:gd name="T4" fmla="*/ 1241 w 1655"/>
              <a:gd name="T5" fmla="*/ 1437 h 1437"/>
              <a:gd name="T6" fmla="*/ 1655 w 1655"/>
              <a:gd name="T7" fmla="*/ 720 h 1437"/>
              <a:gd name="T8" fmla="*/ 1241 w 1655"/>
              <a:gd name="T9" fmla="*/ 0 h 1437"/>
              <a:gd name="T10" fmla="*/ 414 w 1655"/>
              <a:gd name="T11" fmla="*/ 0 h 1437"/>
              <a:gd name="T12" fmla="*/ 0 w 1655"/>
              <a:gd name="T13" fmla="*/ 720 h 1437"/>
              <a:gd name="T14" fmla="*/ 0 w 1655"/>
              <a:gd name="T15" fmla="*/ 720 h 143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655" h="1437">
                <a:moveTo>
                  <a:pt x="0" y="720"/>
                </a:moveTo>
                <a:lnTo>
                  <a:pt x="414" y="1437"/>
                </a:lnTo>
                <a:lnTo>
                  <a:pt x="1241" y="1437"/>
                </a:lnTo>
                <a:lnTo>
                  <a:pt x="1655" y="720"/>
                </a:lnTo>
                <a:lnTo>
                  <a:pt x="1241" y="0"/>
                </a:lnTo>
                <a:lnTo>
                  <a:pt x="414" y="0"/>
                </a:lnTo>
                <a:lnTo>
                  <a:pt x="0" y="720"/>
                </a:lnTo>
                <a:lnTo>
                  <a:pt x="0" y="720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</a:ln>
          <a:effectLst>
            <a:outerShdw blurRad="1092200" sx="94000" sy="94000" algn="ctr" rotWithShape="0">
              <a:prstClr val="black">
                <a:alpha val="20000"/>
              </a:prstClr>
            </a:outerShdw>
          </a:effectLst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思源黑体 CN Normal" panose="020b0400000000000000" pitchFamily="34" charset="-122"/>
              <a:ea typeface="思源黑体 CN Normal" panose="020b0400000000000000" pitchFamily="34" charset="-122"/>
              <a:cs typeface="+mn-ea"/>
              <a:sym typeface="+mn-lt"/>
            </a:endParaRPr>
          </a:p>
        </p:txBody>
      </p:sp>
      <p:sp>
        <p:nvSpPr>
          <p:cNvPr id="12" name="663eda0398514e91a18f38597d3ea1bc" title=""/>
          <p:cNvSpPr>
            <a:spLocks noEditPoints="1"/>
          </p:cNvSpPr>
          <p:nvPr/>
        </p:nvSpPr>
        <p:spPr bwMode="auto">
          <a:xfrm>
            <a:off x="7103149" y="2276791"/>
            <a:ext cx="2781889" cy="1874989"/>
          </a:xfrm>
          <a:custGeom>
            <a:gdLst>
              <a:gd name="T0" fmla="*/ 10 w 1463"/>
              <a:gd name="T1" fmla="*/ 637 h 1271"/>
              <a:gd name="T2" fmla="*/ 371 w 1463"/>
              <a:gd name="T3" fmla="*/ 1260 h 1271"/>
              <a:gd name="T4" fmla="*/ 1089 w 1463"/>
              <a:gd name="T5" fmla="*/ 1260 h 1271"/>
              <a:gd name="T6" fmla="*/ 1450 w 1463"/>
              <a:gd name="T7" fmla="*/ 637 h 1271"/>
              <a:gd name="T8" fmla="*/ 1089 w 1463"/>
              <a:gd name="T9" fmla="*/ 10 h 1271"/>
              <a:gd name="T10" fmla="*/ 371 w 1463"/>
              <a:gd name="T11" fmla="*/ 10 h 1271"/>
              <a:gd name="T12" fmla="*/ 10 w 1463"/>
              <a:gd name="T13" fmla="*/ 637 h 1271"/>
              <a:gd name="T14" fmla="*/ 10 w 1463"/>
              <a:gd name="T15" fmla="*/ 637 h 1271"/>
              <a:gd name="T16" fmla="*/ 0 w 1463"/>
              <a:gd name="T17" fmla="*/ 637 h 1271"/>
              <a:gd name="T18" fmla="*/ 366 w 1463"/>
              <a:gd name="T19" fmla="*/ 0 h 1271"/>
              <a:gd name="T20" fmla="*/ 1097 w 1463"/>
              <a:gd name="T21" fmla="*/ 0 h 1271"/>
              <a:gd name="T22" fmla="*/ 1463 w 1463"/>
              <a:gd name="T23" fmla="*/ 637 h 1271"/>
              <a:gd name="T24" fmla="*/ 1097 w 1463"/>
              <a:gd name="T25" fmla="*/ 1271 h 1271"/>
              <a:gd name="T26" fmla="*/ 366 w 1463"/>
              <a:gd name="T27" fmla="*/ 1271 h 1271"/>
              <a:gd name="T28" fmla="*/ 0 w 1463"/>
              <a:gd name="T29" fmla="*/ 637 h 1271"/>
              <a:gd name="T30" fmla="*/ 0 w 1463"/>
              <a:gd name="T31" fmla="*/ 637 h 127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1463" h="1271">
                <a:moveTo>
                  <a:pt x="10" y="637"/>
                </a:moveTo>
                <a:lnTo>
                  <a:pt x="371" y="1260"/>
                </a:lnTo>
                <a:lnTo>
                  <a:pt x="1089" y="1260"/>
                </a:lnTo>
                <a:lnTo>
                  <a:pt x="1450" y="637"/>
                </a:lnTo>
                <a:lnTo>
                  <a:pt x="1089" y="10"/>
                </a:lnTo>
                <a:lnTo>
                  <a:pt x="371" y="10"/>
                </a:lnTo>
                <a:lnTo>
                  <a:pt x="10" y="637"/>
                </a:lnTo>
                <a:lnTo>
                  <a:pt x="10" y="637"/>
                </a:lnTo>
                <a:close/>
                <a:moveTo>
                  <a:pt x="0" y="637"/>
                </a:moveTo>
                <a:lnTo>
                  <a:pt x="366" y="0"/>
                </a:lnTo>
                <a:lnTo>
                  <a:pt x="1097" y="0"/>
                </a:lnTo>
                <a:lnTo>
                  <a:pt x="1463" y="637"/>
                </a:lnTo>
                <a:lnTo>
                  <a:pt x="1097" y="1271"/>
                </a:lnTo>
                <a:lnTo>
                  <a:pt x="366" y="1271"/>
                </a:lnTo>
                <a:lnTo>
                  <a:pt x="0" y="637"/>
                </a:lnTo>
                <a:lnTo>
                  <a:pt x="0" y="637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9525">
            <a:noFill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思源黑体 CN Normal" panose="020b0400000000000000" pitchFamily="34" charset="-122"/>
              <a:ea typeface="思源黑体 CN Normal" panose="020b0400000000000000" pitchFamily="34" charset="-122"/>
              <a:cs typeface="+mn-ea"/>
              <a:sym typeface="+mn-lt"/>
            </a:endParaRPr>
          </a:p>
        </p:txBody>
      </p:sp>
      <p:sp>
        <p:nvSpPr>
          <p:cNvPr id="13" name="5e32fc0bca0b4c139a78baa25fb67334" title=""/>
          <p:cNvSpPr>
            <a:spLocks noChangeArrowheads="1"/>
          </p:cNvSpPr>
          <p:nvPr/>
        </p:nvSpPr>
        <p:spPr bwMode="auto">
          <a:xfrm>
            <a:off x="8147419" y="2464488"/>
            <a:ext cx="693347" cy="694823"/>
          </a:xfrm>
          <a:prstGeom prst="ellipse">
            <a:avLst/>
          </a:prstGeom>
          <a:solidFill>
            <a:schemeClr val="accent4"/>
          </a:solidFill>
          <a:ln w="9525">
            <a:noFill/>
            <a:round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思源黑体 CN Normal" panose="020b0400000000000000" pitchFamily="34" charset="-122"/>
              <a:ea typeface="思源黑体 CN Normal" panose="020b0400000000000000" pitchFamily="34" charset="-122"/>
              <a:cs typeface="+mn-ea"/>
              <a:sym typeface="+mn-lt"/>
            </a:endParaRPr>
          </a:p>
        </p:txBody>
      </p:sp>
      <p:sp>
        <p:nvSpPr>
          <p:cNvPr id="14" name="cb2c48e1ba374585a2cc1df167a33c19" title=""/>
          <p:cNvSpPr>
            <a:spLocks noChangeArrowheads="1"/>
          </p:cNvSpPr>
          <p:nvPr/>
        </p:nvSpPr>
        <p:spPr bwMode="auto">
          <a:xfrm>
            <a:off x="8357227" y="2688721"/>
            <a:ext cx="273730" cy="246357"/>
          </a:xfrm>
          <a:custGeom>
            <a:gdLst>
              <a:gd name="T0" fmla="*/ 35703 w 498"/>
              <a:gd name="T1" fmla="*/ 67874 h 445"/>
              <a:gd name="T2" fmla="*/ 35703 w 498"/>
              <a:gd name="T3" fmla="*/ 67874 h 445"/>
              <a:gd name="T4" fmla="*/ 63372 w 498"/>
              <a:gd name="T5" fmla="*/ 75965 h 445"/>
              <a:gd name="T6" fmla="*/ 67389 w 498"/>
              <a:gd name="T7" fmla="*/ 75965 h 445"/>
              <a:gd name="T8" fmla="*/ 87026 w 498"/>
              <a:gd name="T9" fmla="*/ 60232 h 445"/>
              <a:gd name="T10" fmla="*/ 87026 w 498"/>
              <a:gd name="T11" fmla="*/ 56187 h 445"/>
              <a:gd name="T12" fmla="*/ 79439 w 498"/>
              <a:gd name="T13" fmla="*/ 48096 h 445"/>
              <a:gd name="T14" fmla="*/ 122728 w 498"/>
              <a:gd name="T15" fmla="*/ 4495 h 445"/>
              <a:gd name="T16" fmla="*/ 87026 w 498"/>
              <a:gd name="T17" fmla="*/ 0 h 445"/>
              <a:gd name="T18" fmla="*/ 47753 w 498"/>
              <a:gd name="T19" fmla="*/ 24273 h 445"/>
              <a:gd name="T20" fmla="*/ 32133 w 498"/>
              <a:gd name="T21" fmla="*/ 36409 h 445"/>
              <a:gd name="T22" fmla="*/ 23653 w 498"/>
              <a:gd name="T23" fmla="*/ 52141 h 445"/>
              <a:gd name="T24" fmla="*/ 8033 w 498"/>
              <a:gd name="T25" fmla="*/ 56187 h 445"/>
              <a:gd name="T26" fmla="*/ 0 w 498"/>
              <a:gd name="T27" fmla="*/ 64278 h 445"/>
              <a:gd name="T28" fmla="*/ 0 w 498"/>
              <a:gd name="T29" fmla="*/ 67874 h 445"/>
              <a:gd name="T30" fmla="*/ 16066 w 498"/>
              <a:gd name="T31" fmla="*/ 84055 h 445"/>
              <a:gd name="T32" fmla="*/ 23653 w 498"/>
              <a:gd name="T33" fmla="*/ 88101 h 445"/>
              <a:gd name="T34" fmla="*/ 32133 w 498"/>
              <a:gd name="T35" fmla="*/ 80010 h 445"/>
              <a:gd name="T36" fmla="*/ 35703 w 498"/>
              <a:gd name="T37" fmla="*/ 67874 h 445"/>
              <a:gd name="T38" fmla="*/ 99075 w 498"/>
              <a:gd name="T39" fmla="*/ 71919 h 445"/>
              <a:gd name="T40" fmla="*/ 99075 w 498"/>
              <a:gd name="T41" fmla="*/ 71919 h 445"/>
              <a:gd name="T42" fmla="*/ 95059 w 498"/>
              <a:gd name="T43" fmla="*/ 71919 h 445"/>
              <a:gd name="T44" fmla="*/ 79439 w 498"/>
              <a:gd name="T45" fmla="*/ 84055 h 445"/>
              <a:gd name="T46" fmla="*/ 75422 w 498"/>
              <a:gd name="T47" fmla="*/ 91697 h 445"/>
              <a:gd name="T48" fmla="*/ 170035 w 498"/>
              <a:gd name="T49" fmla="*/ 195530 h 445"/>
              <a:gd name="T50" fmla="*/ 178068 w 498"/>
              <a:gd name="T51" fmla="*/ 195530 h 445"/>
              <a:gd name="T52" fmla="*/ 190117 w 498"/>
              <a:gd name="T53" fmla="*/ 187439 h 445"/>
              <a:gd name="T54" fmla="*/ 190117 w 498"/>
              <a:gd name="T55" fmla="*/ 179798 h 445"/>
              <a:gd name="T56" fmla="*/ 99075 w 498"/>
              <a:gd name="T57" fmla="*/ 71919 h 445"/>
              <a:gd name="T58" fmla="*/ 221804 w 498"/>
              <a:gd name="T59" fmla="*/ 28318 h 445"/>
              <a:gd name="T60" fmla="*/ 221804 w 498"/>
              <a:gd name="T61" fmla="*/ 28318 h 445"/>
              <a:gd name="T62" fmla="*/ 213771 w 498"/>
              <a:gd name="T63" fmla="*/ 24273 h 445"/>
              <a:gd name="T64" fmla="*/ 205737 w 498"/>
              <a:gd name="T65" fmla="*/ 40005 h 445"/>
              <a:gd name="T66" fmla="*/ 182084 w 498"/>
              <a:gd name="T67" fmla="*/ 48096 h 445"/>
              <a:gd name="T68" fmla="*/ 178068 w 498"/>
              <a:gd name="T69" fmla="*/ 28318 h 445"/>
              <a:gd name="T70" fmla="*/ 186101 w 498"/>
              <a:gd name="T71" fmla="*/ 8540 h 445"/>
              <a:gd name="T72" fmla="*/ 182084 w 498"/>
              <a:gd name="T73" fmla="*/ 4495 h 445"/>
              <a:gd name="T74" fmla="*/ 150398 w 498"/>
              <a:gd name="T75" fmla="*/ 32364 h 445"/>
              <a:gd name="T76" fmla="*/ 142365 w 498"/>
              <a:gd name="T77" fmla="*/ 67874 h 445"/>
              <a:gd name="T78" fmla="*/ 126745 w 498"/>
              <a:gd name="T79" fmla="*/ 84055 h 445"/>
              <a:gd name="T80" fmla="*/ 142365 w 498"/>
              <a:gd name="T81" fmla="*/ 103833 h 445"/>
              <a:gd name="T82" fmla="*/ 162448 w 498"/>
              <a:gd name="T83" fmla="*/ 84055 h 445"/>
              <a:gd name="T84" fmla="*/ 182084 w 498"/>
              <a:gd name="T85" fmla="*/ 80010 h 445"/>
              <a:gd name="T86" fmla="*/ 217787 w 498"/>
              <a:gd name="T87" fmla="*/ 64278 h 445"/>
              <a:gd name="T88" fmla="*/ 221804 w 498"/>
              <a:gd name="T89" fmla="*/ 28318 h 445"/>
              <a:gd name="T90" fmla="*/ 32133 w 498"/>
              <a:gd name="T91" fmla="*/ 179798 h 445"/>
              <a:gd name="T92" fmla="*/ 32133 w 498"/>
              <a:gd name="T93" fmla="*/ 179798 h 445"/>
              <a:gd name="T94" fmla="*/ 32133 w 498"/>
              <a:gd name="T95" fmla="*/ 187439 h 445"/>
              <a:gd name="T96" fmla="*/ 39719 w 498"/>
              <a:gd name="T97" fmla="*/ 199576 h 445"/>
              <a:gd name="T98" fmla="*/ 47753 w 498"/>
              <a:gd name="T99" fmla="*/ 195530 h 445"/>
              <a:gd name="T100" fmla="*/ 103092 w 498"/>
              <a:gd name="T101" fmla="*/ 143838 h 445"/>
              <a:gd name="T102" fmla="*/ 87026 w 498"/>
              <a:gd name="T103" fmla="*/ 123611 h 445"/>
              <a:gd name="T104" fmla="*/ 32133 w 498"/>
              <a:gd name="T105" fmla="*/ 179798 h 445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</a:gdLst>
            <a:cxnLst>
              <a:cxn ang="T106">
                <a:pos x="T0" y="T1"/>
              </a:cxn>
              <a:cxn ang="T107">
                <a:pos x="T2" y="T3"/>
              </a:cxn>
              <a:cxn ang="T108">
                <a:pos x="T4" y="T5"/>
              </a:cxn>
              <a:cxn ang="T109">
                <a:pos x="T6" y="T7"/>
              </a:cxn>
              <a:cxn ang="T110">
                <a:pos x="T8" y="T9"/>
              </a:cxn>
              <a:cxn ang="T111">
                <a:pos x="T10" y="T11"/>
              </a:cxn>
              <a:cxn ang="T112">
                <a:pos x="T12" y="T13"/>
              </a:cxn>
              <a:cxn ang="T113">
                <a:pos x="T14" y="T15"/>
              </a:cxn>
              <a:cxn ang="T114">
                <a:pos x="T16" y="T17"/>
              </a:cxn>
              <a:cxn ang="T115">
                <a:pos x="T18" y="T19"/>
              </a:cxn>
              <a:cxn ang="T116">
                <a:pos x="T20" y="T21"/>
              </a:cxn>
              <a:cxn ang="T117">
                <a:pos x="T22" y="T23"/>
              </a:cxn>
              <a:cxn ang="T118">
                <a:pos x="T24" y="T25"/>
              </a:cxn>
              <a:cxn ang="T119">
                <a:pos x="T26" y="T27"/>
              </a:cxn>
              <a:cxn ang="T120">
                <a:pos x="T28" y="T29"/>
              </a:cxn>
              <a:cxn ang="T121">
                <a:pos x="T30" y="T31"/>
              </a:cxn>
              <a:cxn ang="T122">
                <a:pos x="T32" y="T33"/>
              </a:cxn>
              <a:cxn ang="T123">
                <a:pos x="T34" y="T35"/>
              </a:cxn>
              <a:cxn ang="T124">
                <a:pos x="T36" y="T37"/>
              </a:cxn>
              <a:cxn ang="T125">
                <a:pos x="T38" y="T39"/>
              </a:cxn>
              <a:cxn ang="T126">
                <a:pos x="T40" y="T41"/>
              </a:cxn>
              <a:cxn ang="T127">
                <a:pos x="T42" y="T43"/>
              </a:cxn>
              <a:cxn ang="T128">
                <a:pos x="T44" y="T45"/>
              </a:cxn>
              <a:cxn ang="T129">
                <a:pos x="T46" y="T47"/>
              </a:cxn>
              <a:cxn ang="T130">
                <a:pos x="T48" y="T49"/>
              </a:cxn>
              <a:cxn ang="T131">
                <a:pos x="T50" y="T51"/>
              </a:cxn>
              <a:cxn ang="T132">
                <a:pos x="T52" y="T53"/>
              </a:cxn>
              <a:cxn ang="T133">
                <a:pos x="T54" y="T55"/>
              </a:cxn>
              <a:cxn ang="T134">
                <a:pos x="T56" y="T57"/>
              </a:cxn>
              <a:cxn ang="T135">
                <a:pos x="T58" y="T59"/>
              </a:cxn>
              <a:cxn ang="T136">
                <a:pos x="T60" y="T61"/>
              </a:cxn>
              <a:cxn ang="T137">
                <a:pos x="T62" y="T63"/>
              </a:cxn>
              <a:cxn ang="T138">
                <a:pos x="T64" y="T65"/>
              </a:cxn>
              <a:cxn ang="T139">
                <a:pos x="T66" y="T67"/>
              </a:cxn>
              <a:cxn ang="T140">
                <a:pos x="T68" y="T69"/>
              </a:cxn>
              <a:cxn ang="T141">
                <a:pos x="T70" y="T71"/>
              </a:cxn>
              <a:cxn ang="T142">
                <a:pos x="T72" y="T73"/>
              </a:cxn>
              <a:cxn ang="T143">
                <a:pos x="T74" y="T75"/>
              </a:cxn>
              <a:cxn ang="T144">
                <a:pos x="T76" y="T77"/>
              </a:cxn>
              <a:cxn ang="T145">
                <a:pos x="T78" y="T79"/>
              </a:cxn>
              <a:cxn ang="T146">
                <a:pos x="T80" y="T81"/>
              </a:cxn>
              <a:cxn ang="T147">
                <a:pos x="T82" y="T83"/>
              </a:cxn>
              <a:cxn ang="T148">
                <a:pos x="T84" y="T85"/>
              </a:cxn>
              <a:cxn ang="T149">
                <a:pos x="T86" y="T87"/>
              </a:cxn>
              <a:cxn ang="T150">
                <a:pos x="T88" y="T89"/>
              </a:cxn>
              <a:cxn ang="T151">
                <a:pos x="T90" y="T91"/>
              </a:cxn>
              <a:cxn ang="T152">
                <a:pos x="T92" y="T93"/>
              </a:cxn>
              <a:cxn ang="T153">
                <a:pos x="T94" y="T95"/>
              </a:cxn>
              <a:cxn ang="T154">
                <a:pos x="T96" y="T97"/>
              </a:cxn>
              <a:cxn ang="T155">
                <a:pos x="T98" y="T99"/>
              </a:cxn>
              <a:cxn ang="T156">
                <a:pos x="T100" y="T101"/>
              </a:cxn>
              <a:cxn ang="T157">
                <a:pos x="T102" y="T103"/>
              </a:cxn>
              <a:cxn ang="T158">
                <a:pos x="T104" y="T105"/>
              </a:cxn>
            </a:cxnLst>
            <a:rect l="0" t="0" r="r" b="b"/>
            <a:pathLst>
              <a:path w="498" h="445">
                <a:moveTo>
                  <a:pt x="80" y="151"/>
                </a:moveTo>
                <a:lnTo>
                  <a:pt x="80" y="151"/>
                </a:lnTo>
                <a:cubicBezTo>
                  <a:pt x="97" y="134"/>
                  <a:pt x="116" y="143"/>
                  <a:pt x="142" y="169"/>
                </a:cubicBezTo>
                <a:cubicBezTo>
                  <a:pt x="151" y="178"/>
                  <a:pt x="151" y="169"/>
                  <a:pt x="151" y="169"/>
                </a:cubicBezTo>
                <a:cubicBezTo>
                  <a:pt x="160" y="169"/>
                  <a:pt x="186" y="134"/>
                  <a:pt x="195" y="134"/>
                </a:cubicBezTo>
                <a:cubicBezTo>
                  <a:pt x="195" y="134"/>
                  <a:pt x="195" y="134"/>
                  <a:pt x="195" y="125"/>
                </a:cubicBezTo>
                <a:cubicBezTo>
                  <a:pt x="186" y="125"/>
                  <a:pt x="178" y="116"/>
                  <a:pt x="178" y="107"/>
                </a:cubicBezTo>
                <a:cubicBezTo>
                  <a:pt x="133" y="45"/>
                  <a:pt x="301" y="10"/>
                  <a:pt x="275" y="10"/>
                </a:cubicBezTo>
                <a:cubicBezTo>
                  <a:pt x="257" y="0"/>
                  <a:pt x="204" y="0"/>
                  <a:pt x="195" y="0"/>
                </a:cubicBezTo>
                <a:cubicBezTo>
                  <a:pt x="169" y="10"/>
                  <a:pt x="125" y="36"/>
                  <a:pt x="107" y="54"/>
                </a:cubicBezTo>
                <a:cubicBezTo>
                  <a:pt x="80" y="72"/>
                  <a:pt x="72" y="81"/>
                  <a:pt x="72" y="81"/>
                </a:cubicBezTo>
                <a:cubicBezTo>
                  <a:pt x="62" y="89"/>
                  <a:pt x="72" y="107"/>
                  <a:pt x="53" y="116"/>
                </a:cubicBezTo>
                <a:cubicBezTo>
                  <a:pt x="36" y="125"/>
                  <a:pt x="27" y="116"/>
                  <a:pt x="18" y="125"/>
                </a:cubicBezTo>
                <a:cubicBezTo>
                  <a:pt x="18" y="134"/>
                  <a:pt x="9" y="134"/>
                  <a:pt x="0" y="143"/>
                </a:cubicBezTo>
                <a:lnTo>
                  <a:pt x="0" y="151"/>
                </a:lnTo>
                <a:lnTo>
                  <a:pt x="36" y="187"/>
                </a:lnTo>
                <a:cubicBezTo>
                  <a:pt x="36" y="196"/>
                  <a:pt x="44" y="196"/>
                  <a:pt x="53" y="196"/>
                </a:cubicBezTo>
                <a:cubicBezTo>
                  <a:pt x="53" y="187"/>
                  <a:pt x="62" y="178"/>
                  <a:pt x="72" y="178"/>
                </a:cubicBezTo>
                <a:cubicBezTo>
                  <a:pt x="72" y="178"/>
                  <a:pt x="72" y="151"/>
                  <a:pt x="80" y="151"/>
                </a:cubicBezTo>
                <a:close/>
                <a:moveTo>
                  <a:pt x="222" y="160"/>
                </a:moveTo>
                <a:lnTo>
                  <a:pt x="222" y="160"/>
                </a:lnTo>
                <a:cubicBezTo>
                  <a:pt x="213" y="160"/>
                  <a:pt x="213" y="160"/>
                  <a:pt x="213" y="160"/>
                </a:cubicBezTo>
                <a:cubicBezTo>
                  <a:pt x="178" y="187"/>
                  <a:pt x="178" y="187"/>
                  <a:pt x="178" y="187"/>
                </a:cubicBezTo>
                <a:cubicBezTo>
                  <a:pt x="169" y="196"/>
                  <a:pt x="169" y="196"/>
                  <a:pt x="169" y="204"/>
                </a:cubicBezTo>
                <a:cubicBezTo>
                  <a:pt x="381" y="435"/>
                  <a:pt x="381" y="435"/>
                  <a:pt x="381" y="435"/>
                </a:cubicBezTo>
                <a:cubicBezTo>
                  <a:pt x="381" y="444"/>
                  <a:pt x="391" y="444"/>
                  <a:pt x="399" y="435"/>
                </a:cubicBezTo>
                <a:cubicBezTo>
                  <a:pt x="426" y="417"/>
                  <a:pt x="426" y="417"/>
                  <a:pt x="426" y="417"/>
                </a:cubicBezTo>
                <a:cubicBezTo>
                  <a:pt x="426" y="408"/>
                  <a:pt x="426" y="400"/>
                  <a:pt x="426" y="400"/>
                </a:cubicBezTo>
                <a:lnTo>
                  <a:pt x="222" y="160"/>
                </a:lnTo>
                <a:close/>
                <a:moveTo>
                  <a:pt x="497" y="63"/>
                </a:moveTo>
                <a:lnTo>
                  <a:pt x="497" y="63"/>
                </a:lnTo>
                <a:cubicBezTo>
                  <a:pt x="488" y="45"/>
                  <a:pt x="488" y="54"/>
                  <a:pt x="479" y="54"/>
                </a:cubicBezTo>
                <a:cubicBezTo>
                  <a:pt x="479" y="63"/>
                  <a:pt x="461" y="81"/>
                  <a:pt x="461" y="89"/>
                </a:cubicBezTo>
                <a:cubicBezTo>
                  <a:pt x="452" y="107"/>
                  <a:pt x="435" y="125"/>
                  <a:pt x="408" y="107"/>
                </a:cubicBezTo>
                <a:cubicBezTo>
                  <a:pt x="381" y="81"/>
                  <a:pt x="391" y="72"/>
                  <a:pt x="399" y="63"/>
                </a:cubicBezTo>
                <a:cubicBezTo>
                  <a:pt x="399" y="54"/>
                  <a:pt x="417" y="28"/>
                  <a:pt x="417" y="19"/>
                </a:cubicBezTo>
                <a:cubicBezTo>
                  <a:pt x="426" y="19"/>
                  <a:pt x="417" y="10"/>
                  <a:pt x="408" y="10"/>
                </a:cubicBezTo>
                <a:cubicBezTo>
                  <a:pt x="399" y="19"/>
                  <a:pt x="346" y="36"/>
                  <a:pt x="337" y="72"/>
                </a:cubicBezTo>
                <a:cubicBezTo>
                  <a:pt x="328" y="98"/>
                  <a:pt x="346" y="125"/>
                  <a:pt x="319" y="151"/>
                </a:cubicBezTo>
                <a:cubicBezTo>
                  <a:pt x="284" y="187"/>
                  <a:pt x="284" y="187"/>
                  <a:pt x="284" y="187"/>
                </a:cubicBezTo>
                <a:cubicBezTo>
                  <a:pt x="319" y="231"/>
                  <a:pt x="319" y="231"/>
                  <a:pt x="319" y="231"/>
                </a:cubicBezTo>
                <a:cubicBezTo>
                  <a:pt x="364" y="187"/>
                  <a:pt x="364" y="187"/>
                  <a:pt x="364" y="187"/>
                </a:cubicBezTo>
                <a:cubicBezTo>
                  <a:pt x="372" y="178"/>
                  <a:pt x="391" y="169"/>
                  <a:pt x="408" y="178"/>
                </a:cubicBezTo>
                <a:cubicBezTo>
                  <a:pt x="452" y="187"/>
                  <a:pt x="470" y="169"/>
                  <a:pt x="488" y="143"/>
                </a:cubicBezTo>
                <a:cubicBezTo>
                  <a:pt x="497" y="116"/>
                  <a:pt x="497" y="72"/>
                  <a:pt x="497" y="63"/>
                </a:cubicBezTo>
                <a:close/>
                <a:moveTo>
                  <a:pt x="72" y="400"/>
                </a:moveTo>
                <a:lnTo>
                  <a:pt x="72" y="400"/>
                </a:lnTo>
                <a:cubicBezTo>
                  <a:pt x="62" y="408"/>
                  <a:pt x="62" y="417"/>
                  <a:pt x="72" y="417"/>
                </a:cubicBezTo>
                <a:cubicBezTo>
                  <a:pt x="89" y="444"/>
                  <a:pt x="89" y="444"/>
                  <a:pt x="89" y="444"/>
                </a:cubicBezTo>
                <a:cubicBezTo>
                  <a:pt x="97" y="444"/>
                  <a:pt x="107" y="444"/>
                  <a:pt x="107" y="435"/>
                </a:cubicBezTo>
                <a:cubicBezTo>
                  <a:pt x="231" y="320"/>
                  <a:pt x="231" y="320"/>
                  <a:pt x="231" y="320"/>
                </a:cubicBezTo>
                <a:cubicBezTo>
                  <a:pt x="195" y="275"/>
                  <a:pt x="195" y="275"/>
                  <a:pt x="195" y="275"/>
                </a:cubicBezTo>
                <a:lnTo>
                  <a:pt x="72" y="4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txBody>
          <a:bodyPr wrap="none" lIns="34290" tIns="17145" rIns="34290" bIns="17145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思源黑体 CN Normal" panose="020b0400000000000000" pitchFamily="34" charset="-122"/>
              <a:ea typeface="思源黑体 CN Normal" panose="020b0400000000000000" pitchFamily="34" charset="-122"/>
              <a:cs typeface="+mn-ea"/>
              <a:sym typeface="+mn-lt"/>
            </a:endParaRPr>
          </a:p>
        </p:txBody>
      </p:sp>
      <p:sp>
        <p:nvSpPr>
          <p:cNvPr id="15" name="TextBox 15" title=""/>
          <p:cNvSpPr txBox="1"/>
          <p:nvPr/>
        </p:nvSpPr>
        <p:spPr>
          <a:xfrm>
            <a:off x="7607300" y="3403600"/>
            <a:ext cx="1765300" cy="2032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t">
              <a:defRPr/>
            </a:pPr>
            <a:r>
              <a:rPr lang="en-US" sz="1600" b="1">
                <a:solidFill>
                  <a:srgbClr val="585858"/>
                </a:solidFill>
                <a:ea typeface="微软雅黑" panose="020b0503020204020204" charset="-122"/>
              </a:rPr>
              <a:t>智能机器人</a:t>
            </a:r>
            <a:endParaRPr lang="en-US" sz="1100"/>
          </a:p>
        </p:txBody>
      </p:sp>
      <p:sp>
        <p:nvSpPr>
          <p:cNvPr id="16" name="ad2338c80e964daa87e4d126b3619288" title=""/>
          <p:cNvSpPr/>
          <p:nvPr/>
        </p:nvSpPr>
        <p:spPr bwMode="auto">
          <a:xfrm>
            <a:off x="4317104" y="3399948"/>
            <a:ext cx="3146976" cy="2119874"/>
          </a:xfrm>
          <a:custGeom>
            <a:gdLst>
              <a:gd name="T0" fmla="*/ 0 w 1655"/>
              <a:gd name="T1" fmla="*/ 720 h 1437"/>
              <a:gd name="T2" fmla="*/ 414 w 1655"/>
              <a:gd name="T3" fmla="*/ 1437 h 1437"/>
              <a:gd name="T4" fmla="*/ 1241 w 1655"/>
              <a:gd name="T5" fmla="*/ 1437 h 1437"/>
              <a:gd name="T6" fmla="*/ 1655 w 1655"/>
              <a:gd name="T7" fmla="*/ 720 h 1437"/>
              <a:gd name="T8" fmla="*/ 1241 w 1655"/>
              <a:gd name="T9" fmla="*/ 0 h 1437"/>
              <a:gd name="T10" fmla="*/ 414 w 1655"/>
              <a:gd name="T11" fmla="*/ 0 h 1437"/>
              <a:gd name="T12" fmla="*/ 0 w 1655"/>
              <a:gd name="T13" fmla="*/ 720 h 1437"/>
              <a:gd name="T14" fmla="*/ 0 w 1655"/>
              <a:gd name="T15" fmla="*/ 720 h 143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655" h="1437">
                <a:moveTo>
                  <a:pt x="0" y="720"/>
                </a:moveTo>
                <a:lnTo>
                  <a:pt x="414" y="1437"/>
                </a:lnTo>
                <a:lnTo>
                  <a:pt x="1241" y="1437"/>
                </a:lnTo>
                <a:lnTo>
                  <a:pt x="1655" y="720"/>
                </a:lnTo>
                <a:lnTo>
                  <a:pt x="1241" y="0"/>
                </a:lnTo>
                <a:lnTo>
                  <a:pt x="414" y="0"/>
                </a:lnTo>
                <a:lnTo>
                  <a:pt x="0" y="720"/>
                </a:lnTo>
                <a:lnTo>
                  <a:pt x="0" y="720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</a:ln>
          <a:effectLst>
            <a:outerShdw blurRad="1092200" sx="94000" sy="94000" algn="ctr" rotWithShape="0">
              <a:prstClr val="black">
                <a:alpha val="20000"/>
              </a:prstClr>
            </a:outerShdw>
          </a:effectLst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思源黑体 CN Normal" panose="020b0400000000000000" pitchFamily="34" charset="-122"/>
              <a:ea typeface="思源黑体 CN Normal" panose="020b0400000000000000" pitchFamily="34" charset="-122"/>
              <a:cs typeface="+mn-ea"/>
              <a:sym typeface="+mn-lt"/>
            </a:endParaRPr>
          </a:p>
        </p:txBody>
      </p:sp>
      <p:sp>
        <p:nvSpPr>
          <p:cNvPr id="17" name="62d4648fc06c437095bf91011b970010" title=""/>
          <p:cNvSpPr>
            <a:spLocks noEditPoints="1"/>
          </p:cNvSpPr>
          <p:nvPr/>
        </p:nvSpPr>
        <p:spPr bwMode="auto">
          <a:xfrm>
            <a:off x="4499648" y="3522391"/>
            <a:ext cx="2781889" cy="1874989"/>
          </a:xfrm>
          <a:custGeom>
            <a:gdLst>
              <a:gd name="T0" fmla="*/ 10 w 1463"/>
              <a:gd name="T1" fmla="*/ 637 h 1271"/>
              <a:gd name="T2" fmla="*/ 371 w 1463"/>
              <a:gd name="T3" fmla="*/ 1260 h 1271"/>
              <a:gd name="T4" fmla="*/ 1089 w 1463"/>
              <a:gd name="T5" fmla="*/ 1260 h 1271"/>
              <a:gd name="T6" fmla="*/ 1450 w 1463"/>
              <a:gd name="T7" fmla="*/ 637 h 1271"/>
              <a:gd name="T8" fmla="*/ 1089 w 1463"/>
              <a:gd name="T9" fmla="*/ 10 h 1271"/>
              <a:gd name="T10" fmla="*/ 371 w 1463"/>
              <a:gd name="T11" fmla="*/ 10 h 1271"/>
              <a:gd name="T12" fmla="*/ 10 w 1463"/>
              <a:gd name="T13" fmla="*/ 637 h 1271"/>
              <a:gd name="T14" fmla="*/ 10 w 1463"/>
              <a:gd name="T15" fmla="*/ 637 h 1271"/>
              <a:gd name="T16" fmla="*/ 0 w 1463"/>
              <a:gd name="T17" fmla="*/ 637 h 1271"/>
              <a:gd name="T18" fmla="*/ 366 w 1463"/>
              <a:gd name="T19" fmla="*/ 0 h 1271"/>
              <a:gd name="T20" fmla="*/ 1097 w 1463"/>
              <a:gd name="T21" fmla="*/ 0 h 1271"/>
              <a:gd name="T22" fmla="*/ 1463 w 1463"/>
              <a:gd name="T23" fmla="*/ 637 h 1271"/>
              <a:gd name="T24" fmla="*/ 1097 w 1463"/>
              <a:gd name="T25" fmla="*/ 1271 h 1271"/>
              <a:gd name="T26" fmla="*/ 366 w 1463"/>
              <a:gd name="T27" fmla="*/ 1271 h 1271"/>
              <a:gd name="T28" fmla="*/ 0 w 1463"/>
              <a:gd name="T29" fmla="*/ 637 h 1271"/>
              <a:gd name="T30" fmla="*/ 0 w 1463"/>
              <a:gd name="T31" fmla="*/ 637 h 127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1463" h="1271">
                <a:moveTo>
                  <a:pt x="10" y="637"/>
                </a:moveTo>
                <a:lnTo>
                  <a:pt x="371" y="1260"/>
                </a:lnTo>
                <a:lnTo>
                  <a:pt x="1089" y="1260"/>
                </a:lnTo>
                <a:lnTo>
                  <a:pt x="1450" y="637"/>
                </a:lnTo>
                <a:lnTo>
                  <a:pt x="1089" y="10"/>
                </a:lnTo>
                <a:lnTo>
                  <a:pt x="371" y="10"/>
                </a:lnTo>
                <a:lnTo>
                  <a:pt x="10" y="637"/>
                </a:lnTo>
                <a:lnTo>
                  <a:pt x="10" y="637"/>
                </a:lnTo>
                <a:close/>
                <a:moveTo>
                  <a:pt x="0" y="637"/>
                </a:moveTo>
                <a:lnTo>
                  <a:pt x="366" y="0"/>
                </a:lnTo>
                <a:lnTo>
                  <a:pt x="1097" y="0"/>
                </a:lnTo>
                <a:lnTo>
                  <a:pt x="1463" y="637"/>
                </a:lnTo>
                <a:lnTo>
                  <a:pt x="1097" y="1271"/>
                </a:lnTo>
                <a:lnTo>
                  <a:pt x="366" y="1271"/>
                </a:lnTo>
                <a:lnTo>
                  <a:pt x="0" y="637"/>
                </a:lnTo>
                <a:lnTo>
                  <a:pt x="0" y="637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9525">
            <a:noFill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思源黑体 CN Normal" panose="020b0400000000000000" pitchFamily="34" charset="-122"/>
              <a:ea typeface="思源黑体 CN Normal" panose="020b0400000000000000" pitchFamily="34" charset="-122"/>
              <a:cs typeface="+mn-ea"/>
              <a:sym typeface="+mn-lt"/>
            </a:endParaRPr>
          </a:p>
        </p:txBody>
      </p:sp>
      <p:sp>
        <p:nvSpPr>
          <p:cNvPr id="18" name="a46c474cad404b2cbe3f4227e8dd5181" title=""/>
          <p:cNvSpPr>
            <a:spLocks noChangeArrowheads="1"/>
          </p:cNvSpPr>
          <p:nvPr/>
        </p:nvSpPr>
        <p:spPr bwMode="auto">
          <a:xfrm>
            <a:off x="5545102" y="3688143"/>
            <a:ext cx="693347" cy="694823"/>
          </a:xfrm>
          <a:prstGeom prst="ellipse">
            <a:avLst/>
          </a:prstGeom>
          <a:solidFill>
            <a:schemeClr val="accent3"/>
          </a:solidFill>
          <a:ln w="9525">
            <a:noFill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思源黑体 CN Normal" panose="020b0400000000000000" pitchFamily="34" charset="-122"/>
              <a:ea typeface="思源黑体 CN Normal" panose="020b0400000000000000" pitchFamily="34" charset="-122"/>
              <a:cs typeface="+mn-ea"/>
              <a:sym typeface="+mn-lt"/>
            </a:endParaRPr>
          </a:p>
        </p:txBody>
      </p:sp>
      <p:sp>
        <p:nvSpPr>
          <p:cNvPr id="19" name="f92aff7f3870424ea20289bd3269698b" title=""/>
          <p:cNvSpPr>
            <a:spLocks noChangeArrowheads="1"/>
          </p:cNvSpPr>
          <p:nvPr/>
        </p:nvSpPr>
        <p:spPr bwMode="auto">
          <a:xfrm>
            <a:off x="5768597" y="3908465"/>
            <a:ext cx="246357" cy="254178"/>
          </a:xfrm>
          <a:custGeom>
            <a:gdLst>
              <a:gd name="T0" fmla="*/ 179798 w 445"/>
              <a:gd name="T1" fmla="*/ 71025 h 462"/>
              <a:gd name="T2" fmla="*/ 179798 w 445"/>
              <a:gd name="T3" fmla="*/ 71025 h 462"/>
              <a:gd name="T4" fmla="*/ 119566 w 445"/>
              <a:gd name="T5" fmla="*/ 3574 h 462"/>
              <a:gd name="T6" fmla="*/ 16182 w 445"/>
              <a:gd name="T7" fmla="*/ 110781 h 462"/>
              <a:gd name="T8" fmla="*/ 4045 w 445"/>
              <a:gd name="T9" fmla="*/ 142497 h 462"/>
              <a:gd name="T10" fmla="*/ 36409 w 445"/>
              <a:gd name="T11" fmla="*/ 158578 h 462"/>
              <a:gd name="T12" fmla="*/ 44050 w 445"/>
              <a:gd name="T13" fmla="*/ 154558 h 462"/>
              <a:gd name="T14" fmla="*/ 60232 w 445"/>
              <a:gd name="T15" fmla="*/ 166172 h 462"/>
              <a:gd name="T16" fmla="*/ 71919 w 445"/>
              <a:gd name="T17" fmla="*/ 193867 h 462"/>
              <a:gd name="T18" fmla="*/ 84055 w 445"/>
              <a:gd name="T19" fmla="*/ 201908 h 462"/>
              <a:gd name="T20" fmla="*/ 107879 w 445"/>
              <a:gd name="T21" fmla="*/ 193867 h 462"/>
              <a:gd name="T22" fmla="*/ 111924 w 445"/>
              <a:gd name="T23" fmla="*/ 185827 h 462"/>
              <a:gd name="T24" fmla="*/ 103833 w 445"/>
              <a:gd name="T25" fmla="*/ 174213 h 462"/>
              <a:gd name="T26" fmla="*/ 91697 w 445"/>
              <a:gd name="T27" fmla="*/ 150538 h 462"/>
              <a:gd name="T28" fmla="*/ 103833 w 445"/>
              <a:gd name="T29" fmla="*/ 138477 h 462"/>
              <a:gd name="T30" fmla="*/ 187439 w 445"/>
              <a:gd name="T31" fmla="*/ 158578 h 462"/>
              <a:gd name="T32" fmla="*/ 179798 w 445"/>
              <a:gd name="T33" fmla="*/ 71025 h 462"/>
              <a:gd name="T34" fmla="*/ 175303 w 445"/>
              <a:gd name="T35" fmla="*/ 138477 h 462"/>
              <a:gd name="T36" fmla="*/ 175303 w 445"/>
              <a:gd name="T37" fmla="*/ 138477 h 462"/>
              <a:gd name="T38" fmla="*/ 135747 w 445"/>
              <a:gd name="T39" fmla="*/ 91127 h 462"/>
              <a:gd name="T40" fmla="*/ 127656 w 445"/>
              <a:gd name="T41" fmla="*/ 27695 h 462"/>
              <a:gd name="T42" fmla="*/ 163616 w 445"/>
              <a:gd name="T43" fmla="*/ 79066 h 462"/>
              <a:gd name="T44" fmla="*/ 175303 w 445"/>
              <a:gd name="T45" fmla="*/ 138477 h 46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445" h="462">
                <a:moveTo>
                  <a:pt x="400" y="159"/>
                </a:moveTo>
                <a:lnTo>
                  <a:pt x="400" y="159"/>
                </a:lnTo>
                <a:cubicBezTo>
                  <a:pt x="364" y="71"/>
                  <a:pt x="302" y="0"/>
                  <a:pt x="266" y="8"/>
                </a:cubicBezTo>
                <a:cubicBezTo>
                  <a:pt x="213" y="36"/>
                  <a:pt x="302" y="142"/>
                  <a:pt x="36" y="248"/>
                </a:cubicBezTo>
                <a:cubicBezTo>
                  <a:pt x="9" y="257"/>
                  <a:pt x="0" y="292"/>
                  <a:pt x="9" y="319"/>
                </a:cubicBezTo>
                <a:cubicBezTo>
                  <a:pt x="18" y="337"/>
                  <a:pt x="53" y="363"/>
                  <a:pt x="81" y="355"/>
                </a:cubicBezTo>
                <a:lnTo>
                  <a:pt x="98" y="346"/>
                </a:lnTo>
                <a:cubicBezTo>
                  <a:pt x="116" y="372"/>
                  <a:pt x="134" y="355"/>
                  <a:pt x="134" y="372"/>
                </a:cubicBezTo>
                <a:cubicBezTo>
                  <a:pt x="143" y="390"/>
                  <a:pt x="160" y="425"/>
                  <a:pt x="160" y="434"/>
                </a:cubicBezTo>
                <a:cubicBezTo>
                  <a:pt x="169" y="443"/>
                  <a:pt x="178" y="461"/>
                  <a:pt x="187" y="452"/>
                </a:cubicBezTo>
                <a:cubicBezTo>
                  <a:pt x="196" y="452"/>
                  <a:pt x="231" y="443"/>
                  <a:pt x="240" y="434"/>
                </a:cubicBezTo>
                <a:cubicBezTo>
                  <a:pt x="257" y="434"/>
                  <a:pt x="257" y="425"/>
                  <a:pt x="249" y="416"/>
                </a:cubicBezTo>
                <a:cubicBezTo>
                  <a:pt x="249" y="408"/>
                  <a:pt x="231" y="399"/>
                  <a:pt x="231" y="390"/>
                </a:cubicBezTo>
                <a:cubicBezTo>
                  <a:pt x="222" y="381"/>
                  <a:pt x="213" y="346"/>
                  <a:pt x="204" y="337"/>
                </a:cubicBezTo>
                <a:cubicBezTo>
                  <a:pt x="196" y="328"/>
                  <a:pt x="213" y="310"/>
                  <a:pt x="231" y="310"/>
                </a:cubicBezTo>
                <a:cubicBezTo>
                  <a:pt x="355" y="302"/>
                  <a:pt x="373" y="372"/>
                  <a:pt x="417" y="355"/>
                </a:cubicBezTo>
                <a:cubicBezTo>
                  <a:pt x="444" y="346"/>
                  <a:pt x="444" y="248"/>
                  <a:pt x="400" y="159"/>
                </a:cubicBezTo>
                <a:close/>
                <a:moveTo>
                  <a:pt x="390" y="310"/>
                </a:moveTo>
                <a:lnTo>
                  <a:pt x="390" y="310"/>
                </a:lnTo>
                <a:cubicBezTo>
                  <a:pt x="381" y="310"/>
                  <a:pt x="328" y="275"/>
                  <a:pt x="302" y="204"/>
                </a:cubicBezTo>
                <a:cubicBezTo>
                  <a:pt x="275" y="133"/>
                  <a:pt x="275" y="62"/>
                  <a:pt x="284" y="62"/>
                </a:cubicBezTo>
                <a:cubicBezTo>
                  <a:pt x="293" y="62"/>
                  <a:pt x="337" y="106"/>
                  <a:pt x="364" y="177"/>
                </a:cubicBezTo>
                <a:cubicBezTo>
                  <a:pt x="400" y="248"/>
                  <a:pt x="390" y="302"/>
                  <a:pt x="390" y="31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txBody>
          <a:bodyPr wrap="none" lIns="34290" tIns="17145" rIns="34290" bIns="17145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思源黑体 CN Normal" panose="020b0400000000000000" pitchFamily="34" charset="-122"/>
              <a:ea typeface="思源黑体 CN Normal" panose="020b0400000000000000" pitchFamily="34" charset="-122"/>
              <a:cs typeface="+mn-ea"/>
              <a:sym typeface="+mn-lt"/>
            </a:endParaRPr>
          </a:p>
        </p:txBody>
      </p:sp>
      <p:sp>
        <p:nvSpPr>
          <p:cNvPr id="20" name="TextBox 20" title=""/>
          <p:cNvSpPr txBox="1"/>
          <p:nvPr/>
        </p:nvSpPr>
        <p:spPr>
          <a:xfrm>
            <a:off x="5003800" y="4648200"/>
            <a:ext cx="1765300" cy="2032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t">
              <a:defRPr/>
            </a:pPr>
            <a:r>
              <a:rPr lang="en-US" sz="1600" b="1">
                <a:solidFill>
                  <a:srgbClr val="585858"/>
                </a:solidFill>
                <a:ea typeface="微软雅黑" panose="020b0503020204020204" charset="-122"/>
              </a:rPr>
              <a:t>遥控车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>
            <a:alpha val="9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91999" cy="6858000"/>
          </a:xfrm>
          <a:prstGeom prst="rect">
            <a:avLst/>
          </a:prstGeom>
        </p:spPr>
      </p:pic>
      <p:sp>
        <p:nvSpPr>
          <p:cNvPr id="6" name="e7d195523061f1c0" title="" hidden="1"/>
          <p:cNvSpPr txBox="1"/>
          <p:nvPr/>
        </p:nvSpPr>
        <p:spPr>
          <a:xfrm>
            <a:off x="-355600" y="1803400"/>
            <a:ext cx="328295" cy="1016000"/>
          </a:xfrm>
          <a:prstGeom prst="rect">
            <a:avLst/>
          </a:prstGeom>
          <a:noFill/>
        </p:spPr>
        <p:txBody>
          <a:bodyPr vert="wordArtVert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00">
                <a:latin typeface="思源黑体 CN Normal" panose="020b0400000000000000" pitchFamily="34" charset="-122"/>
                <a:ea typeface="思源黑体 CN Normal" panose="020b0400000000000000" pitchFamily="34" charset="-122"/>
                <a:cs typeface="+mn-ea"/>
                <a:sym typeface="+mn-lt"/>
              </a:rPr>
              <a:t>e7d195523061f1c029d8a470330beef7eecbf578a74c67be34E755975358C32C42B60046E65E5AB2B817CFACDA70963A03272FA99D31C85E250EFEC4061BFB07F05F931B289192FCB8E0285A555C1F230D307BE5C25C0A023A9868BE4DC722F304C024870D51F93B1C73F8B0BFA1FC623C98224856AC19AACB53BF009612A79383772CE3D9D4DAA720XX.037AAAD45827A9CF</a:t>
            </a:r>
            <a:endParaRPr lang="zh-CN" altLang="en-US" sz="100">
              <a:latin typeface="思源黑体 CN Normal" panose="020b0400000000000000" pitchFamily="34" charset="-122"/>
              <a:ea typeface="思源黑体 CN Normal" panose="020b0400000000000000" pitchFamily="34" charset="-122"/>
              <a:cs typeface="+mn-ea"/>
              <a:sym typeface="+mn-lt"/>
            </a:endParaRPr>
          </a:p>
        </p:txBody>
      </p:sp>
      <p:sp>
        <p:nvSpPr>
          <p:cNvPr id="2" name="TextBox 2" title=""/>
          <p:cNvSpPr txBox="1"/>
          <p:nvPr/>
        </p:nvSpPr>
        <p:spPr>
          <a:xfrm>
            <a:off x="1498600" y="457200"/>
            <a:ext cx="7645400" cy="1270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600" b="1">
                <a:solidFill>
                  <a:srgbClr val="000000"/>
                </a:solidFill>
                <a:ea typeface="微软雅黑" panose="020b0503020204020204" charset="-122"/>
              </a:rPr>
              <a:t>我喜欢的玩具</a:t>
            </a:r>
            <a:endParaRPr lang="en-US" sz="1100"/>
          </a:p>
        </p:txBody>
      </p:sp>
      <p:sp>
        <p:nvSpPr>
          <p:cNvPr id="3" name="TextBox 3" title=""/>
          <p:cNvSpPr txBox="1"/>
          <p:nvPr/>
        </p:nvSpPr>
        <p:spPr>
          <a:xfrm>
            <a:off x="482600" y="1651000"/>
            <a:ext cx="4826000" cy="4572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3600" b="1">
                <a:solidFill>
                  <a:srgbClr val="585858"/>
                </a:solidFill>
                <a:ea typeface="微软雅黑" panose="020b0503020204020204" charset="-122"/>
              </a:rPr>
              <a:t>套装积木</a:t>
            </a:r>
            <a:endParaRPr lang="en-US" sz="1100"/>
          </a:p>
        </p:txBody>
      </p:sp>
      <p:sp>
        <p:nvSpPr>
          <p:cNvPr id="4" name="TextBox 4" title=""/>
          <p:cNvSpPr txBox="1"/>
          <p:nvPr/>
        </p:nvSpPr>
        <p:spPr>
          <a:xfrm>
            <a:off x="482600" y="2476500"/>
            <a:ext cx="4826000" cy="2286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1800" b="0">
                <a:solidFill>
                  <a:srgbClr val="A6A6A6"/>
                </a:solidFill>
                <a:ea typeface="微软雅黑" panose="020b0503020204020204" charset="-122"/>
              </a:rPr>
              <a:t>我喜欢套装积木，因为它可以让我动手拼搭出各种形状，比如房子、车辆等。每次拼搭完成后，我都会感到非常有成就感，而且可以锻炼我的动手能力和创造力。</a:t>
            </a:r>
            <a:endParaRPr lang="en-US" sz="1100"/>
          </a:p>
        </p:txBody>
      </p:sp>
      <p:pic>
        <p:nvPicPr>
          <p:cNvPr id="5" name="Picture 5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8300" y="1651000"/>
            <a:ext cx="4406900" cy="44069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>
            <a:alpha val="9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91999" cy="6858000"/>
          </a:xfrm>
          <a:prstGeom prst="rect">
            <a:avLst/>
          </a:prstGeom>
        </p:spPr>
      </p:pic>
      <p:sp>
        <p:nvSpPr>
          <p:cNvPr id="6" name="e7d195523061f1c0" title="" hidden="1"/>
          <p:cNvSpPr txBox="1"/>
          <p:nvPr/>
        </p:nvSpPr>
        <p:spPr>
          <a:xfrm>
            <a:off x="-355600" y="1803400"/>
            <a:ext cx="328295" cy="1016000"/>
          </a:xfrm>
          <a:prstGeom prst="rect">
            <a:avLst/>
          </a:prstGeom>
          <a:noFill/>
        </p:spPr>
        <p:txBody>
          <a:bodyPr vert="wordArtVert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00">
                <a:latin typeface="思源黑体 CN Normal" panose="020b0400000000000000" pitchFamily="34" charset="-122"/>
                <a:ea typeface="思源黑体 CN Normal" panose="020b0400000000000000" pitchFamily="34" charset="-122"/>
                <a:cs typeface="+mn-ea"/>
                <a:sym typeface="+mn-lt"/>
              </a:rPr>
              <a:t>e7d195523061f1c029d8a470330beef7eecbf578a74c67be34E755975358C32C42B60046E65E5AB2B817CFACDA70963A03272FA99D31C85E250EFEC4061BFB07F05F931B289192FCB8E0285A555C1F230D307BE5C25C0A023A9868BE4DC722F304C024870D51F93B1C73F8B0BFA1FC623C98224856AC19AACB53BF009612A79383772CE3D9D4DAA720XX.037AAAD45827A9CF</a:t>
            </a:r>
            <a:endParaRPr lang="zh-CN" altLang="en-US" sz="100">
              <a:latin typeface="思源黑体 CN Normal" panose="020b0400000000000000" pitchFamily="34" charset="-122"/>
              <a:ea typeface="思源黑体 CN Normal" panose="020b0400000000000000" pitchFamily="34" charset="-122"/>
              <a:cs typeface="+mn-ea"/>
              <a:sym typeface="+mn-lt"/>
            </a:endParaRPr>
          </a:p>
        </p:txBody>
      </p:sp>
      <p:sp>
        <p:nvSpPr>
          <p:cNvPr id="2" name="TextBox 2" title=""/>
          <p:cNvSpPr txBox="1"/>
          <p:nvPr/>
        </p:nvSpPr>
        <p:spPr>
          <a:xfrm>
            <a:off x="1498600" y="457200"/>
            <a:ext cx="7645400" cy="1270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600" b="1">
                <a:solidFill>
                  <a:srgbClr val="000000"/>
                </a:solidFill>
                <a:ea typeface="微软雅黑" panose="020b0503020204020204" charset="-122"/>
              </a:rPr>
              <a:t>我喜欢的玩具</a:t>
            </a:r>
            <a:endParaRPr lang="en-US" sz="1100"/>
          </a:p>
        </p:txBody>
      </p:sp>
      <p:sp>
        <p:nvSpPr>
          <p:cNvPr id="3" name="TextBox 3" title=""/>
          <p:cNvSpPr txBox="1"/>
          <p:nvPr/>
        </p:nvSpPr>
        <p:spPr>
          <a:xfrm>
            <a:off x="482600" y="1651000"/>
            <a:ext cx="4826000" cy="4572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3600" b="1">
                <a:solidFill>
                  <a:srgbClr val="585858"/>
                </a:solidFill>
                <a:ea typeface="微软雅黑" panose="020b0503020204020204" charset="-122"/>
              </a:rPr>
              <a:t>智能机器人</a:t>
            </a:r>
            <a:endParaRPr lang="en-US" sz="1100"/>
          </a:p>
        </p:txBody>
      </p:sp>
      <p:sp>
        <p:nvSpPr>
          <p:cNvPr id="4" name="TextBox 4" title=""/>
          <p:cNvSpPr txBox="1"/>
          <p:nvPr/>
        </p:nvSpPr>
        <p:spPr>
          <a:xfrm>
            <a:off x="482600" y="2476500"/>
            <a:ext cx="4826000" cy="2286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1800" b="0">
                <a:solidFill>
                  <a:srgbClr val="A6A6A6"/>
                </a:solidFill>
                <a:ea typeface="微软雅黑" panose="020b0503020204020204" charset="-122"/>
              </a:rPr>
              <a:t>我喜欢智能机器人，因为它可以陪伴我玩耍，还可以与我对话。智能机器人可以回答我提出的问题，还可以进行一些简单的游戏。我可以通过和智能机器人的互动，开发自己的思维和逻辑能力。</a:t>
            </a:r>
            <a:endParaRPr lang="en-US" sz="1100"/>
          </a:p>
        </p:txBody>
      </p:sp>
      <p:pic>
        <p:nvPicPr>
          <p:cNvPr id="5" name="Picture 5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8300" y="1651000"/>
            <a:ext cx="4406900" cy="4406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10312400" y="118110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https://d.book118.com/435301223122011041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Theme">
  <a:themeElements>
    <a:clrScheme name="Office 主题​​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C869A"/>
      </a:accent1>
      <a:accent2>
        <a:srgbClr val="E18283"/>
      </a:accent2>
      <a:accent3>
        <a:srgbClr val="2A5C6C"/>
      </a:accent3>
      <a:accent4>
        <a:srgbClr val="E6CCB2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24tm5fhk">
      <a:majorFont>
        <a:latin typeface="思源黑体 CN Medium"/>
        <a:ea typeface="思源黑体 CN Light"/>
        <a:cs typeface="Arial"/>
      </a:majorFont>
      <a:minorFont>
        <a:latin typeface="思源黑体 CN Medium"/>
        <a:ea typeface="思源黑体 CN Light"/>
        <a:cs typeface="Arial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</a:ln>
      </a:spPr>
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<a:noAutofit/>
      </a:bodyPr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2">
      <vt:lpstr>Arial</vt:lpstr>
      <vt:lpstr>Calibri</vt:lpstr>
      <vt:lpstr>思源黑体 CN Medium</vt:lpstr>
      <vt:lpstr>思源黑体 CN Light</vt:lpstr>
      <vt:lpstr>思源黑体 CN Normal</vt:lpstr>
      <vt:lpstr>微软雅黑</vt:lpstr>
      <vt:lpstr>等线 Light</vt:lpstr>
      <vt:lpstr>等线</vt:lpstr>
      <vt:lpstr>思源黑体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2024-09-01T22:21:34.042</cp:lastPrinted>
  <dcterms:created xsi:type="dcterms:W3CDTF">2024-09-01T14:21:34Z</dcterms:created>
  <dcterms:modified xsi:type="dcterms:W3CDTF">2024-09-01T14:21:35Z</dcterms:modified>
</cp:coreProperties>
</file>