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C3FF3C-AD4E-4A85-B911-BD875BD468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85453D-00D9-4405-91D0-3B7CE2BAC0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A95D1F-A05E-4C02-9DFC-B5D7F3C448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C74BB6-5BFA-4AF5-A92E-B9970155A5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5D0BAA9-617D-4D9D-A1EB-97F18F6100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F9894A9-959C-4FC0-A301-61DEEA30B9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2DEEC54-8EBF-4C06-A990-88101B932F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B5B124-09CC-47F0-8C52-C974B4AC98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569DB2-AF7A-44A3-8BA6-A3B6E09DC7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0546FB-C3FF-420B-8B32-A4F9DF879D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6E6DF9-51D0-4E3F-811A-4958FAD2E3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5302242224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冬季预防踏冰溺水安全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冬季踏冰溺水现象概述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预防冬季踏冰溺水的措施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个人预防冬季踏冰溺水的注意事项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冬季踏冰溺水现象的应对策略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冬季踏冰溺水现象概述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随着气温下降，河流、湖泊等水域表面逐渐结冰，为人们提供了冰面活动的机会。然而，由于冰层厚度不一，存在安全隐患。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冬季气温低，河面结冰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人们往往根据冰面外观来判断冰层厚度，但这种判断方法并不准确。冰层厚度可能因水深、水流、温度等因素而异，导致人们误判而发生意外。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误判冰层厚度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部分人在冰面上活动时，缺乏安全意识，未采取必要的安全措施，如不在指定区域活动、不携带救生设备等，增加了踏冰溺水事故的风险。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缺乏安全意识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冬季踏冰溺水现象的背景和原因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踏冰溺水事故可能导致人员伤亡，给家庭和社会带来巨大的悲痛和负担。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人员伤亡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事故发生后，相关部门需投入大量人力、物力进行救援和善后处理，影响正常生产生活秩序。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影响生产生活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事故给遇难者家庭带来巨大的心理创伤和经济负担，影响家庭成员的身心健康和生活质量。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降低生活质量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冬季踏冰溺水事故频发，引起社会广泛关注，促使相关部门采取措施加强宣传教育和管理，提高公众安全意识。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社会关注度提高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16676" r="16676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冬季踏冰溺水现象的危害和影响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预防冬季踏冰溺水的措施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开展安全教育活动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通过学校、社区、媒体等渠道，广泛开展冬季踏冰溺水预防宣传教育活动，提高公众对安全意识。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制作宣传资料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制作和发放冬季踏冰溺水预防宣传资料，包括海报、宣传册、视频等，提醒公众注意安全。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组织安全培训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针对重点人群，如学生、家长、教师等，组织安全培训，提高他们的安全意识和自救互救能力。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提高公众安全意识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在冰面附近设置明显的警示牌，提醒人们不要在冰面上行走、玩耍或进行其他活动。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设置警示牌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标明危险区域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8750" r="8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发布安全提示信息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在危险区域，如水库、河流、池塘等，设置明显的警示标志，标明危险区域范围。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通过媒体、社交平台等渠道，发布安全提示信息，提醒公众注意安全。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设立安全警示标识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486" b="148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108" b="510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强化救援和应急处理能力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加强救援队伍建设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建立专业的救援队伍，配备必要的救援设备和器材，提高救援能力。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组织应急演练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定期组织应急演练，提高应急处理能力，确保在发生意外时能够迅速有效地进行救援。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加强与相关部门的协作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与相关部门建立协作机制，如消防、医疗等，确保在发生意外时能够及时得到相关部门的协助和支持。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个人预防冬季踏冰溺水的注意事项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https://d.book118.com/435302242224011104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2024-09-14T12:04:02.636</cp:lastPrinted>
  <dcterms:created xsi:type="dcterms:W3CDTF">2024-09-14T04:04:02Z</dcterms:created>
  <dcterms:modified xsi:type="dcterms:W3CDTF">2024-09-14T04:04:04Z</dcterms:modified>
</cp:coreProperties>
</file>