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DFE9-3B14-40B4-80A7-9BE5ABC4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A28E-C764-4552-AEDE-38C49603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6E4BD-BFAF-4824-8FBE-D497DBD7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28885-5CB6-4B65-B6C3-AD132B30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8A2F8-C85E-4E10-850D-BC3AFDD0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136EF-F681-4A86-BAB7-5712384F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DF9BF-6F93-4839-8603-3C32221A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2BF55-5D3A-4598-9125-C0E473D7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ACA56-5B80-466B-A447-A03E7313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329F-698E-4A78-8504-2481159B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723F8-94B8-4081-884A-29EB950C2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0322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教师档案管理制度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教师档案管理的内容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教师档案管理的原则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教师档案管理的流程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教师档案管理制度旨在规范教师档案的收集、整理、保管和利用，确保教师档案的真实性、完整性和安全性。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随着教育事业的不断发展，教师队伍规模不断扩大，教师档案管理面临着越来越多的挑战和机遇。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389" r="43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299" r="72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教师档案是教师个人经历、教学业绩、科研成果等方面的记录，对于评价教师工作、选聘优秀教师、促进教师专业发展等方面具有重要意义。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93" b="173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保障教师权益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支持学校决策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教师档案管理的意义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教师档案管理有助于维护教师的合法权益，如职称评定、职务晋升、学术成果认定等。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教师档案记录了教师的教学和科研成果，有助于教师自我反思和提升，促进教师的专业成长。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教师档案的规范管理能够提高学校管理效率，方便学校对教师队伍进行科学评估和有效管理。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1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通过对教师档案的分析，学校可以了解教师的教学风格、优势和不足，为学校制定相关政策提供依据。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教师档案管理的内容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工作经历、职称评定情况等职业信息。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姓名、性别、出生日期、籍贯、学历、毕业院校及专业、入职时间等基本信息。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家庭成员情况、联系方式、住址等个人情况。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课程安排、教学计划、教学方法、教学效果等教学情况。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学生评价、教学质量评估等评价反馈。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参与的教育教学活动、获得的奖励和荣誉等业绩成果。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教师的教育教学信息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https://d.book118.com/435303224300011123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2024-09-27T17:20:37.622</cp:lastPrinted>
  <dcterms:created xsi:type="dcterms:W3CDTF">2024-09-27T09:20:37Z</dcterms:created>
  <dcterms:modified xsi:type="dcterms:W3CDTF">2024-09-27T09:20:39Z</dcterms:modified>
</cp:coreProperties>
</file>