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DD550D6-D09B-4F38-8F4F-13C397D7B4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661F4F-5E31-41FE-AB1D-C510FD973B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3981843-1146-4793-A302-D107BE1B06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3546526-F6D0-4494-B3A4-4258E8A15F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B57D541-17C7-47EA-BE02-B5E56FD5A62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95B6C7C-6C49-4C5A-850B-85673F3AA16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203202D-4170-4A3B-AC69-7B1239647F4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A22EA6-811E-415E-8F6C-E4458153A9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55D47C-709F-4BE1-BBB7-19101A68C3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8773A4-7C92-40EE-967A-B3EAE19317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D0EB39-BAF1-4CCE-BF91-3BAFD66742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5303314124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具有挑战性甲状腺细针穿刺细胞学诊断TBS术语解读摘要</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TBS术语概述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TBS术语解读</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诊断案例分析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TBS术语挑战与展望</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3830457"/>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TBS（The Bethesda System）是用于细针穿刺细胞学诊断甲状腺的标准化术语体系，有助于提高诊断的准确性和一致性。</a:t>
            </a:r>
          </a:p>
        </p:txBody>
      </p:sp>
      <p:sp>
        <p:nvSpPr>
          <p:cNvPr id="3" name="TextBox 3"/>
          <p:cNvSpPr txBox="1"/>
          <p:nvPr/>
        </p:nvSpPr>
        <p:spPr>
          <a:xfrm>
            <a:off x="1844212" y="16233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甲状腺疾病是常见的内分泌系统疾病，其中甲状腺癌是最常见的恶性肿瘤之一。细针穿刺细胞学诊断是甲状腺疾病诊断的重要手段，但存在一定的误诊率。</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0234800" y="914400"/>
            <a:ext cx="1044000" cy="5029200"/>
          </a:xfrm>
          <a:prstGeom prst="rect">
            <a:avLst/>
          </a:prstGeom>
        </p:spPr>
        <p:txBody>
          <a:bodyPr vert="horz" wrap="square" lIns="90011" tIns="46768" rIns="90011" bIns="46768"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defRPr/>
            </a:pPr>
            <a:endParaRPr lang="en-US" sz="1100"/>
          </a:p>
        </p:txBody>
      </p:sp>
      <p:sp>
        <p:nvSpPr>
          <p:cNvPr id="3" name="TextBox 3"/>
          <p:cNvSpPr txBox="1"/>
          <p:nvPr/>
        </p:nvSpPr>
        <p:spPr>
          <a:xfrm>
            <a:off x="1345031" y="1508177"/>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350">
                <a:solidFill>
                  <a:srgbClr val="020000">
                    <a:alpha val="100000"/>
                  </a:srgbClr>
                </a:solidFill>
                <a:latin typeface="Microsoft Yahei"/>
                <a:ea typeface="Microsoft Yahei"/>
                <a:cs typeface="Microsoft Yahei"/>
              </a:rPr>
              <a:t>本研究旨在解读具有挑战性的甲状腺细针穿刺细胞学诊断TBS术语，分析其特点和应用，为临床医生提供参考和指导。</a:t>
            </a:r>
          </a:p>
        </p:txBody>
      </p:sp>
      <p:sp>
        <p:nvSpPr>
          <p:cNvPr id="4" name="TextBox 4"/>
          <p:cNvSpPr txBox="1"/>
          <p:nvPr/>
        </p:nvSpPr>
        <p:spPr>
          <a:xfrm>
            <a:off x="1345031" y="3809561"/>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rgbClr val="020000">
                    <a:alpha val="100000"/>
                  </a:srgbClr>
                </a:solidFill>
                <a:latin typeface="Microsoft Yahei"/>
                <a:ea typeface="Microsoft Yahei"/>
                <a:cs typeface="Microsoft Yahei"/>
              </a:rPr>
              <a:t>$item2_c{单击此处添加正文，文字是您思想的提炼，为了最终呈现发布的良好效果单击此处添加正文单击此处添加正文，文字是您思想的提炼，为了最终呈现发布的良好效果单击此处添加正文单击此处添加正文，文字是一二三四五六七八九十一二三四五六七八九十一二三四五六七八九十一二三四五六七八九十一二三四五六七八九十单击此处添加正文单击此处添加正文，文字是您思想的提炼，为了最终呈现发布的良好效果单击此处添加正文单击此处添加正文，文字是您思想的提炼，为了最终呈现发布的良好效果单击此处添加正文单击5*48}</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TBS术语概述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TBS（The Bethesda System）是一个用于甲状腺细针穿刺细胞学诊断的分类系统，由美国国立癌症研究所（NCI）和美国甲状腺学会（ATA）共同制定。</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TBS将甲状腺细针穿刺细胞学诊断分为六类，包括：良性、意义不明的细胞非典型性病变、滤泡状肿瘤或可疑滤泡状肿瘤、可疑恶性、恶性以及转移性恶性肿瘤。</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TBS定义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TBS发展历程</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TBS最初于2007年发布，经过多次修订和完善，目前最新版本为2017年发布的第三版。</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TBS的发展旨在提供更加规范、准确和实用的甲状腺细针穿刺细胞学诊断标准，以指导临床医生对甲状腺结节的评估和处理。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TBS广泛应用于甲状腺细针穿刺细胞学诊断，为临床医生提供了统一的诊断标准，有助于提高诊断的准确性和一致性。</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TBS对于甲状腺结节的良恶性鉴别、手术指征的确定以及患者随访方案的制定具有重要的指导意义。</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TBS应用领域</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TBS术语解读</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包括结节性甲状腺肿、甲状腺腺瘤等，细胞形态规则，核沟较少。</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良性结节</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375" r="3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恶性结节</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未分类结节</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 r="1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包括甲状腺乳头状癌、滤泡状癌等，细胞形态不规则，核沟较深，核分裂像增多。</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无法明确良恶性，需要进一步检查或观察。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甲状腺结节分类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核沟</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核沟数量</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核沟形态</a:t>
            </a:r>
          </a:p>
        </p:txBody>
      </p:sp>
      <p:pic>
        <p:nvPicPr>
          <p:cNvPr id="5" name="Picture 5"/>
          <p:cNvPicPr>
            <a:picLocks noChangeAspect="1"/>
          </p:cNvPicPr>
          <p:nvPr/>
        </p:nvPicPr>
        <p:blipFill>
          <a:blip r:embed="rId2"/>
          <a:srcRect l="1530" r="1530"/>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500" r="550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7556" r="7556"/>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细胞核改变</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良性结节的细胞核沟较浅，恶性结节的细胞核沟较深。</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恶性结节的细胞核沟数量较多，良性结节的细胞核沟数量较少。</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恶性结节的细胞核沟形态不规则，良性结节的细胞核沟形态规则。</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https://d.book118.com/435303314124011043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2024-09-05T04:38:17.785</cp:lastPrinted>
  <dcterms:created xsi:type="dcterms:W3CDTF">2024-09-04T20:38:17Z</dcterms:created>
  <dcterms:modified xsi:type="dcterms:W3CDTF">2024-09-04T20:38:19Z</dcterms:modified>
</cp:coreProperties>
</file>