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0E87258-0515-429F-AD3C-6361CECB8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36633F-262F-406B-B0D0-36EEA9EF08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3D7C151-FD1C-4778-8F65-8EF78229D67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69CA101-042F-4B41-9B03-B289DE339D9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AD016BA-7532-4FF0-9D00-1B35694AD50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1185809-2F89-48F9-BCFF-551FFC90084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0F769F-C65C-487E-8DD3-663BE8A4692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9CAADF3-6747-4801-BAA5-55CC3AFC96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1505D7-F4D5-479C-955B-1EDA66C7D2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BD0F75-FB09-4703-A4EE-C9CE3E323A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F5300C-F002-415F-BD09-03A7867DA9E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5310304202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矿产资源可持续利用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矿产资源的重要性
 矿产资源利用现状
 可持续利用的理念
 矿产资源开发与环境保护
 提高资源利用效率的技术
 矿产资源管理政策
 国际矿产资源合作
 未来展望与挑战</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矿产资源的重要性</a:t>
            </a:r>
          </a:p>
        </p:txBody>
      </p:sp>
      <p:sp>
        <p:nvSpPr>
          <p:cNvPr id="3" name="Subtitle 2"/>
          <p:cNvSpPr>
            <a:spLocks noGrp="1"/>
          </p:cNvSpPr>
          <p:nvPr>
            <p:ph type="subTitle" idx="1"/>
          </p:nvPr>
        </p:nvSpPr>
        <p:spPr/>
        <p:txBody>
          <a:bodyPr/>
          <a:lstStyle/>
          <a:p>
            <a:r>
              <a:t>矿产资源可持续利用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矿产资源的重要性</a:t>
            </a:r>
          </a:p>
        </p:txBody>
      </p:sp>
      <p:sp>
        <p:nvSpPr>
          <p:cNvPr id="3" name="Text Placeholder 2"/>
          <p:cNvSpPr>
            <a:spLocks noGrp="1"/>
          </p:cNvSpPr>
          <p:nvPr>
            <p:ph type="body" idx="1"/>
          </p:nvPr>
        </p:nvSpPr>
        <p:spPr/>
        <p:txBody>
          <a:bodyPr/>
          <a:lstStyle/>
          <a:p>
            <a:r>
              <a:t>矿产资源对经济发展的重要性</a:t>
            </a:r>
          </a:p>
        </p:txBody>
      </p:sp>
      <p:sp>
        <p:nvSpPr>
          <p:cNvPr id="4" name="Content Placeholder 3"/>
          <p:cNvSpPr>
            <a:spLocks noGrp="1"/>
          </p:cNvSpPr>
          <p:nvPr>
            <p:ph sz="half" idx="2"/>
          </p:nvPr>
        </p:nvSpPr>
        <p:spPr/>
        <p:txBody>
          <a:bodyPr/>
          <a:lstStyle/>
          <a:p>
            <a:r>
              <a:t>1.矿产资源是经济发展的重要物质基础，为工业、建筑业、交通运输等领域提供必要的物资保障。</a:t>
            </a:r>
          </a:p>
          <a:p>
            <a:r>
              <a:t>2.矿产资源的开采和利用可以创造大量的就业机会，促进经济发展和社会稳定。</a:t>
            </a:r>
          </a:p>
          <a:p>
            <a:r>
              <a:t>3.矿产资源的可持续利用对于实现经济长期稳定发展具有重要意义。</a:t>
            </a:r>
          </a:p>
          <a:p/>
        </p:txBody>
      </p:sp>
      <p:sp>
        <p:nvSpPr>
          <p:cNvPr id="5" name="Text Placeholder 4"/>
          <p:cNvSpPr>
            <a:spLocks noGrp="1"/>
          </p:cNvSpPr>
          <p:nvPr>
            <p:ph type="body" idx="3"/>
          </p:nvPr>
        </p:nvSpPr>
        <p:spPr/>
        <p:txBody>
          <a:bodyPr/>
          <a:lstStyle/>
          <a:p>
            <a:r>
              <a:t>矿产资源对国家安全的影响</a:t>
            </a:r>
          </a:p>
        </p:txBody>
      </p:sp>
      <p:sp>
        <p:nvSpPr>
          <p:cNvPr id="6" name="Content Placeholder 5"/>
          <p:cNvSpPr>
            <a:spLocks noGrp="1"/>
          </p:cNvSpPr>
          <p:nvPr>
            <p:ph sz="half" idx="4"/>
          </p:nvPr>
        </p:nvSpPr>
        <p:spPr/>
        <p:txBody>
          <a:bodyPr/>
          <a:lstStyle/>
          <a:p>
            <a:r>
              <a:t>1.矿产资源是国家安全的重要组成部分，对于维护国家主权和领土完整具有重要意义。</a:t>
            </a:r>
          </a:p>
          <a:p>
            <a:r>
              <a:t>2.一些关键矿产资源的供应安全直接关系到国家的经济安全和国防安全。</a:t>
            </a:r>
          </a:p>
          <a:p>
            <a:r>
              <a:t>3.加强矿产资源的自主可控，降低对外依存度，是国家安全的重要保障。</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矿产资源的重要性</a:t>
            </a:r>
          </a:p>
        </p:txBody>
      </p:sp>
      <p:sp>
        <p:nvSpPr>
          <p:cNvPr id="3" name="Text Placeholder 2"/>
          <p:cNvSpPr>
            <a:spLocks noGrp="1"/>
          </p:cNvSpPr>
          <p:nvPr>
            <p:ph type="body" idx="1"/>
          </p:nvPr>
        </p:nvSpPr>
        <p:spPr/>
        <p:txBody>
          <a:bodyPr/>
          <a:lstStyle/>
          <a:p>
            <a:r>
              <a:t>矿产资源在可持续发展中的作用</a:t>
            </a:r>
          </a:p>
        </p:txBody>
      </p:sp>
      <p:sp>
        <p:nvSpPr>
          <p:cNvPr id="4" name="Content Placeholder 3"/>
          <p:cNvSpPr>
            <a:spLocks noGrp="1"/>
          </p:cNvSpPr>
          <p:nvPr>
            <p:ph sz="half" idx="2"/>
          </p:nvPr>
        </p:nvSpPr>
        <p:spPr/>
        <p:txBody>
          <a:bodyPr/>
          <a:lstStyle/>
          <a:p>
            <a:r>
              <a:t>1.矿产资源的可持续利用是实现经济社会可持续发展的关键之一。</a:t>
            </a:r>
          </a:p>
          <a:p>
            <a:r>
              <a:t>2.合理开发和利用矿产资源，可以减少对环境的污染和破坏，保护生态环境。</a:t>
            </a:r>
          </a:p>
          <a:p>
            <a:r>
              <a:t>3.通过技术创新和循环利用，提高矿产资源的利用效率，推动绿色发展。</a:t>
            </a:r>
          </a:p>
          <a:p/>
        </p:txBody>
      </p:sp>
      <p:sp>
        <p:nvSpPr>
          <p:cNvPr id="5" name="Text Placeholder 4"/>
          <p:cNvSpPr>
            <a:spLocks noGrp="1"/>
          </p:cNvSpPr>
          <p:nvPr>
            <p:ph type="body" idx="3"/>
          </p:nvPr>
        </p:nvSpPr>
        <p:spPr/>
        <p:txBody>
          <a:bodyPr/>
          <a:lstStyle/>
          <a:p>
            <a:r>
              <a:t>全球矿产资源供应形势的变化</a:t>
            </a:r>
          </a:p>
        </p:txBody>
      </p:sp>
      <p:sp>
        <p:nvSpPr>
          <p:cNvPr id="6" name="Content Placeholder 5"/>
          <p:cNvSpPr>
            <a:spLocks noGrp="1"/>
          </p:cNvSpPr>
          <p:nvPr>
            <p:ph sz="half" idx="4"/>
          </p:nvPr>
        </p:nvSpPr>
        <p:spPr/>
        <p:txBody>
          <a:bodyPr/>
          <a:lstStyle/>
          <a:p>
            <a:r>
              <a:t>1.全球矿产资源供应形势日趋复杂，资源争夺加剧，价格波动加大。</a:t>
            </a:r>
          </a:p>
          <a:p>
            <a:r>
              <a:t>2.新兴市场国家需求增长迅速，对全球矿产资源供应格局产生重要影响。</a:t>
            </a:r>
          </a:p>
          <a:p>
            <a:r>
              <a:t>3.加强国际合作，稳定全球矿产资源供应，促进经济发展和社会稳定。</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矿产资源的重要性</a:t>
            </a:r>
          </a:p>
        </p:txBody>
      </p:sp>
      <p:sp>
        <p:nvSpPr>
          <p:cNvPr id="3" name="Text Placeholder 2"/>
          <p:cNvSpPr>
            <a:spLocks noGrp="1"/>
          </p:cNvSpPr>
          <p:nvPr>
            <p:ph type="body" idx="1"/>
          </p:nvPr>
        </p:nvSpPr>
        <p:spPr/>
        <p:txBody>
          <a:bodyPr/>
          <a:lstStyle/>
          <a:p>
            <a:r>
              <a:t>矿产资源开发与环境保护的平衡</a:t>
            </a:r>
          </a:p>
        </p:txBody>
      </p:sp>
      <p:sp>
        <p:nvSpPr>
          <p:cNvPr id="4" name="Content Placeholder 3"/>
          <p:cNvSpPr>
            <a:spLocks noGrp="1"/>
          </p:cNvSpPr>
          <p:nvPr>
            <p:ph sz="half" idx="2"/>
          </p:nvPr>
        </p:nvSpPr>
        <p:spPr/>
        <p:txBody>
          <a:bodyPr/>
          <a:lstStyle/>
          <a:p>
            <a:r>
              <a:t>1.矿产资源开发过程中需要加强对环境的保护，减少对环境的不良影响。</a:t>
            </a:r>
          </a:p>
          <a:p>
            <a:r>
              <a:t>2.通过科学规划和合理设计，可以将矿产资源开发对环境的影响降至最低。</a:t>
            </a:r>
          </a:p>
          <a:p>
            <a:r>
              <a:t>3.加强环境监管和公众参与，推动矿产资源开发与环境保护的协调发展。</a:t>
            </a:r>
          </a:p>
          <a:p/>
        </p:txBody>
      </p:sp>
      <p:sp>
        <p:nvSpPr>
          <p:cNvPr id="5" name="Text Placeholder 4"/>
          <p:cNvSpPr>
            <a:spLocks noGrp="1"/>
          </p:cNvSpPr>
          <p:nvPr>
            <p:ph type="body" idx="3"/>
          </p:nvPr>
        </p:nvSpPr>
        <p:spPr/>
        <p:txBody>
          <a:bodyPr/>
          <a:lstStyle/>
          <a:p>
            <a:r>
              <a:t>未来矿产资源的发展趋势</a:t>
            </a:r>
          </a:p>
        </p:txBody>
      </p:sp>
      <p:sp>
        <p:nvSpPr>
          <p:cNvPr id="6" name="Content Placeholder 5"/>
          <p:cNvSpPr>
            <a:spLocks noGrp="1"/>
          </p:cNvSpPr>
          <p:nvPr>
            <p:ph sz="half" idx="4"/>
          </p:nvPr>
        </p:nvSpPr>
        <p:spPr/>
        <p:txBody>
          <a:bodyPr/>
          <a:lstStyle/>
          <a:p>
            <a:r>
              <a:t>1.未来矿产资源的开发将更加注重环境保护和可持续发展。</a:t>
            </a:r>
          </a:p>
          <a:p>
            <a:r>
              <a:t>2.技术创新将成为矿产资源开发的重要驱动力，提高矿产资源的利用效率。</a:t>
            </a:r>
          </a:p>
          <a:p>
            <a:r>
              <a:t>3.加强国际合作，共同应对全球矿产资源面临的挑战和机遇。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矿产资源利用现状</a:t>
            </a:r>
          </a:p>
        </p:txBody>
      </p:sp>
      <p:sp>
        <p:nvSpPr>
          <p:cNvPr id="3" name="Subtitle 2"/>
          <p:cNvSpPr>
            <a:spLocks noGrp="1"/>
          </p:cNvSpPr>
          <p:nvPr>
            <p:ph type="subTitle" idx="1"/>
          </p:nvPr>
        </p:nvSpPr>
        <p:spPr/>
        <p:txBody>
          <a:bodyPr/>
          <a:lstStyle/>
          <a:p>
            <a:r>
              <a:t>矿产资源可持续利用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矿产资源利用现状</a:t>
            </a:r>
          </a:p>
        </p:txBody>
      </p:sp>
      <p:sp>
        <p:nvSpPr>
          <p:cNvPr id="3" name="Text Placeholder 2"/>
          <p:cNvSpPr>
            <a:spLocks noGrp="1"/>
          </p:cNvSpPr>
          <p:nvPr>
            <p:ph type="body" idx="1"/>
          </p:nvPr>
        </p:nvSpPr>
        <p:spPr/>
        <p:txBody>
          <a:bodyPr/>
          <a:lstStyle/>
          <a:p>
            <a:r>
              <a:t>矿产资源总量及分布</a:t>
            </a:r>
          </a:p>
        </p:txBody>
      </p:sp>
      <p:sp>
        <p:nvSpPr>
          <p:cNvPr id="4" name="Content Placeholder 3"/>
          <p:cNvSpPr>
            <a:spLocks noGrp="1"/>
          </p:cNvSpPr>
          <p:nvPr>
            <p:ph sz="half" idx="2"/>
          </p:nvPr>
        </p:nvSpPr>
        <p:spPr/>
        <p:txBody>
          <a:bodyPr/>
          <a:lstStyle/>
          <a:p>
            <a:r>
              <a:t>1.全球矿产资源总量丰富，但分布不均。</a:t>
            </a:r>
          </a:p>
          <a:p>
            <a:r>
              <a:t>2.一些国家拥有丰富的矿产资源，而另一些国家则依赖进口。</a:t>
            </a:r>
          </a:p>
          <a:p>
            <a:r>
              <a:t>3.矿产资源的分布影响了全球经济的格局和发展。</a:t>
            </a:r>
          </a:p>
          <a:p/>
        </p:txBody>
      </p:sp>
      <p:sp>
        <p:nvSpPr>
          <p:cNvPr id="5" name="Text Placeholder 4"/>
          <p:cNvSpPr>
            <a:spLocks noGrp="1"/>
          </p:cNvSpPr>
          <p:nvPr>
            <p:ph type="body" idx="3"/>
          </p:nvPr>
        </p:nvSpPr>
        <p:spPr/>
        <p:txBody>
          <a:bodyPr/>
          <a:lstStyle/>
          <a:p>
            <a:r>
              <a:t>矿产资源开采及利用率</a:t>
            </a:r>
          </a:p>
        </p:txBody>
      </p:sp>
      <p:sp>
        <p:nvSpPr>
          <p:cNvPr id="6" name="Content Placeholder 5"/>
          <p:cNvSpPr>
            <a:spLocks noGrp="1"/>
          </p:cNvSpPr>
          <p:nvPr>
            <p:ph sz="half" idx="4"/>
          </p:nvPr>
        </p:nvSpPr>
        <p:spPr/>
        <p:txBody>
          <a:bodyPr/>
          <a:lstStyle/>
          <a:p>
            <a:r>
              <a:t>1.全球矿产资源的开采率和利用率存在巨大差异。</a:t>
            </a:r>
          </a:p>
          <a:p>
            <a:r>
              <a:t>2.一些发达国家的开采技术和利用率较高，而一些发展中国家的开采技术和利用率则较低。</a:t>
            </a:r>
          </a:p>
          <a:p>
            <a:r>
              <a:t>3.提高矿产资源的开采率和利用率是全球可持续发展的重要任务之一。</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矿产资源利用现状</a:t>
            </a:r>
          </a:p>
        </p:txBody>
      </p:sp>
      <p:sp>
        <p:nvSpPr>
          <p:cNvPr id="3" name="Text Placeholder 2"/>
          <p:cNvSpPr>
            <a:spLocks noGrp="1"/>
          </p:cNvSpPr>
          <p:nvPr>
            <p:ph type="body" idx="1"/>
          </p:nvPr>
        </p:nvSpPr>
        <p:spPr/>
        <p:txBody>
          <a:bodyPr/>
          <a:lstStyle/>
          <a:p>
            <a:r>
              <a:t>矿产资源对经济发展的贡献</a:t>
            </a:r>
          </a:p>
        </p:txBody>
      </p:sp>
      <p:sp>
        <p:nvSpPr>
          <p:cNvPr id="4" name="Content Placeholder 3"/>
          <p:cNvSpPr>
            <a:spLocks noGrp="1"/>
          </p:cNvSpPr>
          <p:nvPr>
            <p:ph sz="half" idx="2"/>
          </p:nvPr>
        </p:nvSpPr>
        <p:spPr/>
        <p:txBody>
          <a:bodyPr/>
          <a:lstStyle/>
          <a:p>
            <a:r>
              <a:t>1.矿产资源对全球经济发展做出了重要贡献。</a:t>
            </a:r>
          </a:p>
          <a:p>
            <a:r>
              <a:t>2.一些国家的经济增长依赖于矿产资源的出口。</a:t>
            </a:r>
          </a:p>
          <a:p>
            <a:r>
              <a:t>3.矿产资源的开发利用可以促进就业和经济发展。</a:t>
            </a:r>
          </a:p>
          <a:p/>
        </p:txBody>
      </p:sp>
      <p:sp>
        <p:nvSpPr>
          <p:cNvPr id="5" name="Text Placeholder 4"/>
          <p:cNvSpPr>
            <a:spLocks noGrp="1"/>
          </p:cNvSpPr>
          <p:nvPr>
            <p:ph type="body" idx="3"/>
          </p:nvPr>
        </p:nvSpPr>
        <p:spPr/>
        <p:txBody>
          <a:bodyPr/>
          <a:lstStyle/>
          <a:p>
            <a:r>
              <a:t>矿产资源开发对环境的影响</a:t>
            </a:r>
          </a:p>
        </p:txBody>
      </p:sp>
      <p:sp>
        <p:nvSpPr>
          <p:cNvPr id="6" name="Content Placeholder 5"/>
          <p:cNvSpPr>
            <a:spLocks noGrp="1"/>
          </p:cNvSpPr>
          <p:nvPr>
            <p:ph sz="half" idx="4"/>
          </p:nvPr>
        </p:nvSpPr>
        <p:spPr/>
        <p:txBody>
          <a:bodyPr/>
          <a:lstStyle/>
          <a:p>
            <a:r>
              <a:t>1.矿产资源的开发会对环境产生一定的影响，如破坏生态、污染水源等。</a:t>
            </a:r>
          </a:p>
          <a:p>
            <a:r>
              <a:t>2.一些不规范的开采行为会对环境造成严重的破坏。</a:t>
            </a:r>
          </a:p>
          <a:p>
            <a:r>
              <a:t>3.在矿产资源的开发中，需要加强环境保护，实现可持续发展。</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矿产资源利用现状</a:t>
            </a:r>
          </a:p>
        </p:txBody>
      </p:sp>
      <p:sp>
        <p:nvSpPr>
          <p:cNvPr id="3" name="Text Placeholder 2"/>
          <p:cNvSpPr>
            <a:spLocks noGrp="1"/>
          </p:cNvSpPr>
          <p:nvPr>
            <p:ph type="body" idx="1"/>
          </p:nvPr>
        </p:nvSpPr>
        <p:spPr/>
        <p:txBody>
          <a:bodyPr/>
          <a:lstStyle/>
          <a:p>
            <a:r>
              <a:t>矿产资源政策及管理</a:t>
            </a:r>
          </a:p>
        </p:txBody>
      </p:sp>
      <p:sp>
        <p:nvSpPr>
          <p:cNvPr id="4" name="Content Placeholder 3"/>
          <p:cNvSpPr>
            <a:spLocks noGrp="1"/>
          </p:cNvSpPr>
          <p:nvPr>
            <p:ph sz="half" idx="2"/>
          </p:nvPr>
        </p:nvSpPr>
        <p:spPr/>
        <p:txBody>
          <a:bodyPr/>
          <a:lstStyle/>
          <a:p>
            <a:r>
              <a:t>1.各国政府对矿产资源的政策及管理存在差异。</a:t>
            </a:r>
          </a:p>
          <a:p>
            <a:r>
              <a:t>2.一些国家实行开放的矿产资源政策，鼓励外资进入，而另一些国家则限制外资进入。</a:t>
            </a:r>
          </a:p>
          <a:p>
            <a:r>
              <a:t>3.加强对矿产资源的政策及管理，可以促进矿产资源的可持续利用和发展。</a:t>
            </a:r>
          </a:p>
          <a:p/>
        </p:txBody>
      </p:sp>
      <p:sp>
        <p:nvSpPr>
          <p:cNvPr id="5" name="Text Placeholder 4"/>
          <p:cNvSpPr>
            <a:spLocks noGrp="1"/>
          </p:cNvSpPr>
          <p:nvPr>
            <p:ph type="body" idx="3"/>
          </p:nvPr>
        </p:nvSpPr>
        <p:spPr/>
        <p:txBody>
          <a:bodyPr/>
          <a:lstStyle/>
          <a:p>
            <a:r>
              <a:t>未来矿产资源的发展趋势</a:t>
            </a:r>
          </a:p>
        </p:txBody>
      </p:sp>
      <p:sp>
        <p:nvSpPr>
          <p:cNvPr id="6" name="Content Placeholder 5"/>
          <p:cNvSpPr>
            <a:spLocks noGrp="1"/>
          </p:cNvSpPr>
          <p:nvPr>
            <p:ph sz="half" idx="4"/>
          </p:nvPr>
        </p:nvSpPr>
        <p:spPr/>
        <p:txBody>
          <a:bodyPr/>
          <a:lstStyle/>
          <a:p>
            <a:r>
              <a:t>1.随着科技的进步，未来矿产资源的开发利用将更加高效、环保。</a:t>
            </a:r>
          </a:p>
          <a:p>
            <a:r>
              <a:t>2.一些新型矿产资源将逐步成为开发利用的重点。</a:t>
            </a:r>
          </a:p>
          <a:p>
            <a:r>
              <a:t>3.未来矿产资源的竞争将更加激烈，需要加强国际合作，实现共赢发展。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可持续利用的理念</a:t>
            </a:r>
          </a:p>
        </p:txBody>
      </p:sp>
      <p:sp>
        <p:nvSpPr>
          <p:cNvPr id="3" name="Subtitle 2"/>
          <p:cNvSpPr>
            <a:spLocks noGrp="1"/>
          </p:cNvSpPr>
          <p:nvPr>
            <p:ph type="subTitle" idx="1"/>
          </p:nvPr>
        </p:nvSpPr>
        <p:spPr/>
        <p:txBody>
          <a:bodyPr/>
          <a:lstStyle/>
          <a:p>
            <a:r>
              <a:t>矿产资源可持续利用</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可持续利用的理念</a:t>
            </a:r>
          </a:p>
        </p:txBody>
      </p:sp>
      <p:sp>
        <p:nvSpPr>
          <p:cNvPr id="3" name="Text Placeholder 2"/>
          <p:cNvSpPr>
            <a:spLocks noGrp="1"/>
          </p:cNvSpPr>
          <p:nvPr>
            <p:ph type="body" idx="1"/>
          </p:nvPr>
        </p:nvSpPr>
        <p:spPr/>
        <p:txBody>
          <a:bodyPr/>
          <a:lstStyle/>
          <a:p>
            <a:r>
              <a:t>可持续利用的理念</a:t>
            </a:r>
          </a:p>
        </p:txBody>
      </p:sp>
      <p:sp>
        <p:nvSpPr>
          <p:cNvPr id="4" name="Content Placeholder 3"/>
          <p:cNvSpPr>
            <a:spLocks noGrp="1"/>
          </p:cNvSpPr>
          <p:nvPr>
            <p:ph sz="half" idx="2"/>
          </p:nvPr>
        </p:nvSpPr>
        <p:spPr/>
        <p:txBody>
          <a:bodyPr/>
          <a:lstStyle/>
          <a:p>
            <a:r>
              <a:t>1.矿产资源有限，需合理规划和使用：矿产资源是有限的，为了实现可持续利用，必须对其进行合理的规划和使用。这包括采用科学的勘探方法，合理的开采计划，以及有效的资源回收利用。</a:t>
            </a:r>
          </a:p>
          <a:p>
            <a:r>
              <a:t>2.环境保护与生态恢复：矿产资源的开发往往会对环境造成一定影响，因此在开发过程中，必须注重环境保护和生态恢复。这包括减少废弃物排放，恢复土地和水资源，以及保护生物多样性。</a:t>
            </a:r>
          </a:p>
          <a:p>
            <a:r>
              <a:t>3.提高资源利用效率：提高矿产资源的利用效率是实现可持续利用的重要手段。这包括采用先进的采矿技术，提高矿产资源的回收率，以及推广循环经济模式。</a:t>
            </a:r>
          </a:p>
          <a:p/>
        </p:txBody>
      </p:sp>
      <p:sp>
        <p:nvSpPr>
          <p:cNvPr id="5" name="Text Placeholder 4"/>
          <p:cNvSpPr>
            <a:spLocks noGrp="1"/>
          </p:cNvSpPr>
          <p:nvPr>
            <p:ph type="body" idx="3"/>
          </p:nvPr>
        </p:nvSpPr>
        <p:spPr/>
        <p:txBody>
          <a:bodyPr/>
          <a:lstStyle/>
          <a:p>
            <a:r>
              <a:t>可持续利用的实践</a:t>
            </a:r>
          </a:p>
        </p:txBody>
      </p:sp>
      <p:sp>
        <p:nvSpPr>
          <p:cNvPr id="6" name="Content Placeholder 5"/>
          <p:cNvSpPr>
            <a:spLocks noGrp="1"/>
          </p:cNvSpPr>
          <p:nvPr>
            <p:ph sz="half" idx="4"/>
          </p:nvPr>
        </p:nvSpPr>
        <p:spPr/>
        <p:txBody>
          <a:bodyPr/>
          <a:lstStyle/>
          <a:p>
            <a:r>
              <a:t>1.加强政策引导与监管：政府应加强政策引导和监管，推动矿产资源的可持续利用。这包括制定相关的法律法规，建立严格的环保标准，以及加强矿产资源开发的监管力度。</a:t>
            </a:r>
          </a:p>
          <a:p>
            <a:r>
              <a:t>2.加强技术创新与研发：加强技术创新和研发是实现矿产资源可持续利用的关键。这包括投入更多资金用于技术研发，推广先进的采矿技术和设备，以及加强与国际社会的交流与合作。</a:t>
            </a:r>
          </a:p>
          <a:p>
            <a:r>
              <a:t>3.促进公众参与与社会监督：公众参与和社会监督是推动矿产资源可持续利用的重要力量。这包括加强公众宣传教育，提高公众的环保意识和参与度，以及建立社会监督机制，加强对矿产资源开发行为的监督。</a:t>
            </a:r>
          </a:p>
          <a:p>
            <a:r>
              <a:t>以上内容仅供参考，具体内容可以根据您的需求进行调整优化。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矿产资源开发与环境保护</a:t>
            </a:r>
          </a:p>
        </p:txBody>
      </p:sp>
      <p:sp>
        <p:nvSpPr>
          <p:cNvPr id="3" name="Subtitle 2"/>
          <p:cNvSpPr>
            <a:spLocks noGrp="1"/>
          </p:cNvSpPr>
          <p:nvPr>
            <p:ph type="subTitle" idx="1"/>
          </p:nvPr>
        </p:nvSpPr>
        <p:spPr/>
        <p:txBody>
          <a:bodyPr/>
          <a:lstStyle/>
          <a:p>
            <a:r>
              <a:t>矿产资源可持续利用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矿产资源开发与环境保护</a:t>
            </a:r>
          </a:p>
        </p:txBody>
      </p:sp>
      <p:sp>
        <p:nvSpPr>
          <p:cNvPr id="3" name="Text Placeholder 2"/>
          <p:cNvSpPr>
            <a:spLocks noGrp="1"/>
          </p:cNvSpPr>
          <p:nvPr>
            <p:ph type="body" idx="1"/>
          </p:nvPr>
        </p:nvSpPr>
        <p:spPr/>
        <p:txBody>
          <a:bodyPr/>
          <a:lstStyle/>
          <a:p>
            <a:r>
              <a:t>矿产资源开发的环境影响</a:t>
            </a:r>
          </a:p>
        </p:txBody>
      </p:sp>
      <p:sp>
        <p:nvSpPr>
          <p:cNvPr id="4" name="Content Placeholder 3"/>
          <p:cNvSpPr>
            <a:spLocks noGrp="1"/>
          </p:cNvSpPr>
          <p:nvPr>
            <p:ph sz="half" idx="2"/>
          </p:nvPr>
        </p:nvSpPr>
        <p:spPr/>
        <p:txBody>
          <a:bodyPr/>
          <a:lstStyle/>
          <a:p>
            <a:r>
              <a:t>1.矿产资源开发可能会导致地表破坏、水资源污染、空气质量下降等环境问题。</a:t>
            </a:r>
          </a:p>
          <a:p>
            <a:r>
              <a:t>2.露天开采和地下开采都会对地质环境产生不同程度的影响，可能引发地质灾害。</a:t>
            </a:r>
          </a:p>
          <a:p>
            <a:r>
              <a:t>3.矿产资源开发过程中产生的废弃物和废水需要得到妥善处理和处置，以避免对环境和公共卫生造成影响。</a:t>
            </a:r>
          </a:p>
          <a:p/>
        </p:txBody>
      </p:sp>
      <p:sp>
        <p:nvSpPr>
          <p:cNvPr id="5" name="Text Placeholder 4"/>
          <p:cNvSpPr>
            <a:spLocks noGrp="1"/>
          </p:cNvSpPr>
          <p:nvPr>
            <p:ph type="body" idx="3"/>
          </p:nvPr>
        </p:nvSpPr>
        <p:spPr/>
        <p:txBody>
          <a:bodyPr/>
          <a:lstStyle/>
          <a:p>
            <a:r>
              <a:t>矿产资源开发与生态保护的平衡</a:t>
            </a:r>
          </a:p>
        </p:txBody>
      </p:sp>
      <p:sp>
        <p:nvSpPr>
          <p:cNvPr id="6" name="Content Placeholder 5"/>
          <p:cNvSpPr>
            <a:spLocks noGrp="1"/>
          </p:cNvSpPr>
          <p:nvPr>
            <p:ph sz="half" idx="4"/>
          </p:nvPr>
        </p:nvSpPr>
        <p:spPr/>
        <p:txBody>
          <a:bodyPr/>
          <a:lstStyle/>
          <a:p>
            <a:r>
              <a:t>1.矿产资源开发需要与生态保护相结合，采取科学合理的开采方式和工艺技术，减少对生态环境的破坏。</a:t>
            </a:r>
          </a:p>
          <a:p>
            <a:r>
              <a:t>2.在矿产资源规划过程中，需要充分考虑生态环境保护的需求，合理规划矿产资源开发规模和布局。</a:t>
            </a:r>
          </a:p>
          <a:p>
            <a:r>
              <a:t>3.加强矿产资源开发过程中的生态监测和评估，及时发现和解决生态环境问题。</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矿产资源开发与环境保护</a:t>
            </a:r>
          </a:p>
        </p:txBody>
      </p:sp>
      <p:sp>
        <p:nvSpPr>
          <p:cNvPr id="3" name="Content Placeholder 2"/>
          <p:cNvSpPr>
            <a:spLocks noGrp="1"/>
          </p:cNvSpPr>
          <p:nvPr>
            <p:ph sz="half" idx="2"/>
          </p:nvPr>
        </p:nvSpPr>
        <p:spPr/>
        <p:txBody>
          <a:bodyPr/>
          <a:lstStyle/>
          <a:p>
            <a:r>
              <a:t>1.矿产资源开发可能会对水资源造成污染和破坏，需要加强水资源保护工作。</a:t>
            </a:r>
          </a:p>
          <a:p>
            <a:r>
              <a:t>2.在矿产资源开发过程中，需要采取有效的水资源保护措施，防止地下水和地表水的污染。</a:t>
            </a:r>
          </a:p>
          <a:p>
            <a:r>
              <a:t>3.加强水资源监测和管理，确保水资源的安全和可持续利用。</a:t>
            </a:r>
          </a:p>
          <a:p/>
        </p:txBody>
      </p:sp>
      <p:sp>
        <p:nvSpPr>
          <p:cNvPr id="4" name="Text Placeholder 3"/>
          <p:cNvSpPr>
            <a:spLocks noGrp="1"/>
          </p:cNvSpPr>
          <p:nvPr>
            <p:ph type="body" idx="3"/>
          </p:nvPr>
        </p:nvSpPr>
        <p:spPr/>
        <p:txBody>
          <a:bodyPr/>
          <a:lstStyle/>
          <a:p>
            <a:r>
              <a:t>矿产资源开发中的土地利用与复垦</a:t>
            </a:r>
          </a:p>
        </p:txBody>
      </p:sp>
      <p:sp>
        <p:nvSpPr>
          <p:cNvPr id="5" name="Content Placeholder 4"/>
          <p:cNvSpPr>
            <a:spLocks noGrp="1"/>
          </p:cNvSpPr>
          <p:nvPr>
            <p:ph sz="half" idx="4"/>
          </p:nvPr>
        </p:nvSpPr>
        <p:spPr/>
        <p:txBody>
          <a:bodyPr/>
          <a:lstStyle/>
          <a:p>
            <a:r>
              <a:t>1.矿产资源开发可能会导致土地资源的破坏和浪费，需要加强土地利用和复垦工作。</a:t>
            </a:r>
          </a:p>
          <a:p>
            <a:r>
              <a:t>2.在矿产资源开发过程中，需要采取科学合理的土地利用方式，减少土地资源的浪费和破坏。</a:t>
            </a:r>
          </a:p>
          <a:p>
            <a:r>
              <a:t>3.加强土地复垦工作，恢复矿区的生态环境和土地利用功能。</a:t>
            </a:r>
          </a:p>
          <a:p/>
        </p:txBody>
      </p:sp>
      <p:sp>
        <p:nvSpPr>
          <p:cNvPr id="6" name="Text Placeholder 5"/>
          <p:cNvSpPr>
            <a:spLocks noGrp="1"/>
          </p:cNvSpPr>
          <p:nvPr>
            <p:ph type="body" idx="1"/>
          </p:nvPr>
        </p:nvSpPr>
        <p:spPr/>
        <p:txBody>
          <a:bodyPr/>
          <a:lstStyle/>
          <a:p>
            <a:r>
              <a:t>矿产资源开发中的水资源保护</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矿产资源开发与环境保护</a:t>
            </a:r>
          </a:p>
        </p:txBody>
      </p:sp>
      <p:sp>
        <p:nvSpPr>
          <p:cNvPr id="3" name="Text Placeholder 2"/>
          <p:cNvSpPr>
            <a:spLocks noGrp="1"/>
          </p:cNvSpPr>
          <p:nvPr>
            <p:ph type="body" idx="1"/>
          </p:nvPr>
        </p:nvSpPr>
        <p:spPr/>
        <p:txBody>
          <a:bodyPr/>
          <a:lstStyle/>
          <a:p>
            <a:r>
              <a:t>矿产资源开发中的废弃物处理与资源化</a:t>
            </a:r>
          </a:p>
        </p:txBody>
      </p:sp>
      <p:sp>
        <p:nvSpPr>
          <p:cNvPr id="4" name="Content Placeholder 3"/>
          <p:cNvSpPr>
            <a:spLocks noGrp="1"/>
          </p:cNvSpPr>
          <p:nvPr>
            <p:ph sz="half" idx="2"/>
          </p:nvPr>
        </p:nvSpPr>
        <p:spPr/>
        <p:txBody>
          <a:bodyPr/>
          <a:lstStyle/>
          <a:p>
            <a:r>
              <a:t>1.矿产资源开发过程中产生的废弃物需要得到妥善处理和处置，以避免对环境和公共卫生造成影响。</a:t>
            </a:r>
          </a:p>
          <a:p>
            <a:r>
              <a:t>2.加强废弃物的分类处理和资源化利用，提高资源利用效率，减少对环境的影响。</a:t>
            </a:r>
          </a:p>
          <a:p>
            <a:r>
              <a:t>3.加强废弃物处理技术的研发和应用，提高废弃物处理的效率和安全性。</a:t>
            </a:r>
          </a:p>
          <a:p/>
        </p:txBody>
      </p:sp>
      <p:sp>
        <p:nvSpPr>
          <p:cNvPr id="5" name="Text Placeholder 4"/>
          <p:cNvSpPr>
            <a:spLocks noGrp="1"/>
          </p:cNvSpPr>
          <p:nvPr>
            <p:ph type="body" idx="3"/>
          </p:nvPr>
        </p:nvSpPr>
        <p:spPr/>
        <p:txBody>
          <a:bodyPr/>
          <a:lstStyle/>
          <a:p>
            <a:r>
              <a:t>矿产资源开发中的环境监测与评估</a:t>
            </a:r>
          </a:p>
        </p:txBody>
      </p:sp>
      <p:sp>
        <p:nvSpPr>
          <p:cNvPr id="6" name="Content Placeholder 5"/>
          <p:cNvSpPr>
            <a:spLocks noGrp="1"/>
          </p:cNvSpPr>
          <p:nvPr>
            <p:ph sz="half" idx="4"/>
          </p:nvPr>
        </p:nvSpPr>
        <p:spPr/>
        <p:txBody>
          <a:bodyPr/>
          <a:lstStyle/>
          <a:p>
            <a:r>
              <a:t>1.加强矿产资源开发过程中的环境监测和评估工作，及时发现和解决环境问题。</a:t>
            </a:r>
          </a:p>
          <a:p>
            <a:r>
              <a:t>2.建立完善的环境监测和评估体系，确保监测数据的准确性和可靠性。</a:t>
            </a:r>
          </a:p>
          <a:p>
            <a:r>
              <a:t>3.加强环境监测和评估结果的公开和共享，促进公众参与和环境监督。</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https://d.book118.com/435310304202011042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104</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矿产资源的重要性</vt:lpstr>
      <vt:lpstr> 矿产资源的重要性</vt:lpstr>
      <vt:lpstr> 矿产资源的重要性</vt:lpstr>
      <vt:lpstr> 矿产资源的重要性</vt:lpstr>
      <vt:lpstr> 矿产资源利用现状</vt:lpstr>
      <vt:lpstr> 矿产资源利用现状</vt:lpstr>
      <vt:lpstr> 矿产资源利用现状</vt:lpstr>
      <vt:lpstr> 矿产资源利用现状</vt:lpstr>
      <vt:lpstr> 可持续利用的理念</vt:lpstr>
      <vt:lpstr> 可持续利用的理念</vt:lpstr>
      <vt:lpstr> 矿产资源开发与环境保护</vt:lpstr>
      <vt:lpstr> 矿产资源开发与环境保护</vt:lpstr>
      <vt:lpstr> 矿产资源开发与环境保护</vt:lpstr>
      <vt:lpstr> 矿产资源开发与环境保护</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2024-09-03T20:04:17.691</cp:lastPrinted>
  <dcterms:created xsi:type="dcterms:W3CDTF">2024-09-03T12:04:17Z</dcterms:created>
  <dcterms:modified xsi:type="dcterms:W3CDTF">2024-09-03T12:04:20Z</dcterms:modified>
</cp:coreProperties>
</file>