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B1D7-CF48-4F1B-823F-7D3632CD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B7B67-9E18-4382-AF28-D1A53A8E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6A9A6-BB17-4A40-BF2A-771D9EE1F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A8E89-8F43-4A05-A494-45440315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C345B-6D7D-473C-A983-C320A62F5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49589-FF5A-4FE1-A09C-825C80EF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B926E-D508-4234-9D1D-3FE8080E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2349D-9259-4D1F-8A3C-0FE5F832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67113-CDDA-49E8-9C15-3B88D958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7A9A8-14F1-4354-A5F9-86E96497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4AE0D-44FB-47D9-A289-3E5F87D64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11141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预防保健策略的制定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预防保健的监测与评估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未来预防保健的发展趋势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通过预防疾病和健康问题的发生，可以显著降低医疗系统的负担和成本，节省大量的医疗资源。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保持健康状态可以提高个人的生产效率和工作表现，为社会创造更多的价值。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预防疾病和健康问题的发生，可以减轻社会负担，包括医疗、护理、福利等方面的支出。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预防保健的经济效益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06" r="77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89" b="116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67" b="20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增强体质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通过预防保健，可以增强身体素质，提高免疫力，减少疾病的发生，从而保持良好的身体状态。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预防保健不仅关注身体健康，也关注心理健康。通过预防心理问题的发生，可以提高个人的幸福感和生活质量。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保持健康的生活方式可以延长寿命，使人们有更多的机会享受生活的美好。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预防保健有助于控制病情的发展，减轻疾病对身体的损害。在疾病发生后，及时采取有效的治疗措施，可以缩短病程，减轻症状。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预防保健强调在疾病发生前进行早期干预，通过定期检查、健康筛查和改善生活方式等手段，及时发现潜在的健康问题。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通过预防保健，可以降低疾病复发的风险，使人们能够更好地管理自己的健康状况，避免再次遭受疾病的困扰。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预防保健策略的制定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识别高危因素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识别可能导致慢性疾病的危险因素，如吸烟、酗酒、缺乏运动等。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制定个性化预防方案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根据个人健康风险评估结果，制定个性化的预防保健方案。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通过收集个人健康史、生活习惯、家族病史等信息，评估个人健康风险。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根据个人健康状况和营养需求，制定合理的饮食计划，包括增加膳食纤维、减少饱和脂肪摄入等。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根据个人身体状况和运动习惯，制定适度的运动计划，如每周进行至少150分钟的中等强度有氧运动。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通过合理饮食和适量运动，保持健康的体重范围。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鼓励戒烟限酒，减少不良嗜好对健康的损害。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制定个人化预防保健计划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定期进行身体检查，包括身高、体重、血压、血糖等指标的监测。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根据个人情况，进行必要的实验室检查，如血脂、尿酸等。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通过定期检查，及时发现潜在的健康问题，采取相应措施进行干预和治疗。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通过健康教育，提高个人对自身健康的关注和认识。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向公众传播健康知识和技能，如正确洗手、急救措施等。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传播健康知识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引导公众养成健康的生活习惯，如合理饮食、适量运动等。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792" b="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尝试不同种类的食物，以获得各种营养素，满足身体的需求。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确保摄入足够的蔬菜、水果、全谷类、低脂奶制品、瘦肉、豆类和坚果等，同时减少盐、糖和饱和脂肪的摄入。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避免过度饮食，保持适中的能量摄入，以预防肥胖和其他慢性疾病。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每周至少进行150分钟中等强度的有氧运动，如快走、骑车或游泳等。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进行力量训练，如举重或俯卧撑等，以增强肌肉力量和耐力。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进行伸展和柔韧性训练，以增加关节的灵活性和平衡能力。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https://d.book118.com/435311141033011104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2024-09-13T19:59:59.907</cp:lastPrinted>
  <dcterms:created xsi:type="dcterms:W3CDTF">2024-09-13T11:59:59Z</dcterms:created>
  <dcterms:modified xsi:type="dcterms:W3CDTF">2024-09-13T12:00:02Z</dcterms:modified>
</cp:coreProperties>
</file>