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413BA-C31E-4B5E-9612-D3F05EE45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45FD6-3EC6-48F4-9F95-F299AFB9D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04BF6-EEB0-478B-9CAE-04128996D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81577-9B56-478B-883B-BB9196A65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E64AA-2420-4DC9-BA5F-04BD5E3A1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5D466-D8CE-4E68-A07F-19F5919C3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9F9F8-7714-48B3-8645-5F2B524DE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99F99-9756-4079-BC0B-BEC68927A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23892-6873-4DD7-985F-C79EC1FC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B9193-390C-4867-A0FB-375096D7E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47FC1-2D6F-4043-B0C3-1A64C7A4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122332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生命科学人员的创新思维与问题解决培养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创新思维与问题解决在生命科学实践中的应用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生命科学人员需要具备的创新思维与问题解决能力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培养生命科学人员创新思维与问题解决能力的建议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7" r="162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426" r="114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609" r="3460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推动生命科学领域的创新与发展，提升行业整体竞争力。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培养生命科学人员的创新思维与问题解决能力，以适应快速变化的科技环境和市场需求。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创新是推动生命科学发展的关键动力，创新思维有助于发现新的研究方向和突破口。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问题解决能力是生命科学人员必备的核心素质，能够快速响应并解决实验、研究及生产过程中的问题。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创新思维与问题解决能力相结合，有助于提升生命科学人员的综合素质，更好地应对复杂多变的挑战。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962" b="2396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创新思维与问题解决在生命科学领域的重要性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创新思维的定义与特点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创新思维是指在解决问题或创造新事物时，突破传统思维模式，运用独特、新颖的思考方式和方法。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创新思维追求与众不同，打破常规，寻求新的解决方案。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创新思维鼓励探索未知领域，勇于尝试新事物和新方法。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创新思维能够灵活应对各种变化，不拘泥于固定的思维模式。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医疗技术革新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生物工程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783" b="2178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创新思维在生命科学中的应用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通过创新思维，研究人员可以发现新的药物靶点、设计新型药物分子结构，提高药物疗效和降低副作用。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创新思维在医疗器械设计、手术技术改进以及医疗信息化等方面发挥重要作用，提高医疗水平和服务质量。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利用创新思维，生物工程人员可以开发新的基因编辑技术、设计合成生物系统，推动生物工程领域的发展。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实践探索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团队合作与交流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鼓励试错与容错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培养创新思维的方法与途径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提供实验条件和实践机会，让研究人员在实践中发现问题、解决问题，锻炼创新思维和动手能力。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鼓励生命科学人员学习其他领域的知识，如物理、化学、计算机等，以拓宽视野并激发创新思维。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为研究人员创造一个宽松、包容的工作环境，鼓励他们大胆尝试、不怕失败，从失败中汲取经验教训并持续改进。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建立多学科背景的团队，促进不同领域专家之间的交流与合作，共同推动创新思维的产生和发展。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问题解决能力的定义与重要性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在生命科学领域，问题解决能力是科研人员必备的核心能力之一。它有助于科研人员深入探索生命科学的奥秘，推动科学研究的进展，同时也有助于解决现实生活中的健康问题，提高人类生活质量。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问题解决能力是指个人或团队在面对复杂、模糊或不确定的问题时，能够运用创新思维、批判性思维和协作思维，寻找并实施有效解决方案的能力。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331" r="103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生命科学领域的问题往往具有复杂性、多样性和不确定性，需要科研人员具备跨学科的知识背景和综合分析能力。此外，生命科学研究的周期长、成本高，对科研人员的耐心和毅力也提出了较高要求。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命科学研究的不断深入和技术的不断发展，为科研人员提供了更多的研究工具和方法，使得一些以前难以解决的问题现在有了解决的可能。同时，生命科学领域的不断创新也为科研人员提供了更多的职业发展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问题解决在生命科学中的挑战与机遇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提高批判性思维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加强协作能力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掌握科学方法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提高问题解决能力的策略与技巧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鼓励科研人员敢于挑战传统观念，提出新的假设和想法。通过参加学术研讨会、阅读最新研究成果等方式，激发创新思维。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培养科研人员对问题进行深入分析的能力，学会从多个角度审视问题，提出合理的质疑和假设。通过参与辩论、写作等方式提高批判性思维。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鼓励科研人员与他人合作，共同解决问题。通过建立跨学科的研究团队、参与国际合作项目等方式，提高协作能力。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培养科研人员掌握科学的研究方法和技术手段，包括实验设计、数据分析、文献综述等。通过系统的学习和实践，提高科研人员的科学素养和问题解决能力。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https://d.book118.com/435312233230011102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2024-09-11T15:12:06.953</cp:lastPrinted>
  <dcterms:created xsi:type="dcterms:W3CDTF">2024-09-11T07:12:06Z</dcterms:created>
  <dcterms:modified xsi:type="dcterms:W3CDTF">2024-09-11T07:12:08Z</dcterms:modified>
</cp:coreProperties>
</file>